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34"/>
  </p:notesMasterIdLst>
  <p:handoutMasterIdLst>
    <p:handoutMasterId r:id="rId35"/>
  </p:handoutMasterIdLst>
  <p:sldIdLst>
    <p:sldId id="287" r:id="rId2"/>
    <p:sldId id="288" r:id="rId3"/>
    <p:sldId id="292" r:id="rId4"/>
    <p:sldId id="258" r:id="rId5"/>
    <p:sldId id="339" r:id="rId6"/>
    <p:sldId id="324" r:id="rId7"/>
    <p:sldId id="325" r:id="rId8"/>
    <p:sldId id="326" r:id="rId9"/>
    <p:sldId id="335" r:id="rId10"/>
    <p:sldId id="327" r:id="rId11"/>
    <p:sldId id="328" r:id="rId12"/>
    <p:sldId id="329" r:id="rId13"/>
    <p:sldId id="330" r:id="rId14"/>
    <p:sldId id="336" r:id="rId15"/>
    <p:sldId id="338" r:id="rId16"/>
    <p:sldId id="337" r:id="rId17"/>
    <p:sldId id="315" r:id="rId18"/>
    <p:sldId id="314" r:id="rId19"/>
    <p:sldId id="316" r:id="rId20"/>
    <p:sldId id="306" r:id="rId21"/>
    <p:sldId id="311" r:id="rId22"/>
    <p:sldId id="312" r:id="rId23"/>
    <p:sldId id="307" r:id="rId24"/>
    <p:sldId id="300" r:id="rId25"/>
    <p:sldId id="308" r:id="rId26"/>
    <p:sldId id="309" r:id="rId27"/>
    <p:sldId id="276" r:id="rId28"/>
    <p:sldId id="304" r:id="rId29"/>
    <p:sldId id="305" r:id="rId30"/>
    <p:sldId id="277" r:id="rId31"/>
    <p:sldId id="278" r:id="rId32"/>
    <p:sldId id="285" r:id="rId33"/>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Tahoma" panose="020B060403050404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Tahoma" panose="020B060403050404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Tahoma" panose="020B060403050404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Tahoma" panose="020B060403050404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23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6" d="100"/>
          <a:sy n="56" d="100"/>
        </p:scale>
        <p:origin x="-968" y="-6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44" d="100"/>
          <a:sy n="44" d="100"/>
        </p:scale>
        <p:origin x="-2128" y="-9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EE55EA-237D-454E-BBB8-527F79FE79BA}"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en-US"/>
        </a:p>
      </dgm:t>
    </dgm:pt>
    <dgm:pt modelId="{AAD846D3-C533-450A-9B73-0E9B0DE04F56}">
      <dgm:prSet custT="1"/>
      <dgm:spPr/>
      <dgm:t>
        <a:bodyPr/>
        <a:lstStyle/>
        <a:p>
          <a:pPr algn="l" rtl="0"/>
          <a:r>
            <a:rPr lang="en-US" sz="3200" b="1" i="1" dirty="0" smtClean="0"/>
            <a:t>Obtain a joint commitment</a:t>
          </a:r>
          <a:endParaRPr lang="en-US" sz="3200" b="1" i="1" dirty="0"/>
        </a:p>
      </dgm:t>
    </dgm:pt>
    <dgm:pt modelId="{4EDBC3EB-5F40-4436-BD15-885FCD0218E8}" type="parTrans" cxnId="{1DF9119C-3E96-4FE9-ABE3-A6CEAA96E414}">
      <dgm:prSet/>
      <dgm:spPr/>
      <dgm:t>
        <a:bodyPr/>
        <a:lstStyle/>
        <a:p>
          <a:endParaRPr lang="en-US"/>
        </a:p>
      </dgm:t>
    </dgm:pt>
    <dgm:pt modelId="{F38A07D1-9C6F-46A0-BA8B-63CF18778A07}" type="sibTrans" cxnId="{1DF9119C-3E96-4FE9-ABE3-A6CEAA96E414}">
      <dgm:prSet/>
      <dgm:spPr/>
      <dgm:t>
        <a:bodyPr/>
        <a:lstStyle/>
        <a:p>
          <a:endParaRPr lang="en-US"/>
        </a:p>
      </dgm:t>
    </dgm:pt>
    <dgm:pt modelId="{A079AE40-79CB-4758-A2A8-A559F2DDBC25}">
      <dgm:prSet custT="1"/>
      <dgm:spPr/>
      <dgm:t>
        <a:bodyPr/>
        <a:lstStyle/>
        <a:p>
          <a:pPr algn="l" rtl="0"/>
          <a:r>
            <a:rPr lang="en-US" sz="3200" b="1" i="1" dirty="0" smtClean="0"/>
            <a:t>Create a safe space to dialogue</a:t>
          </a:r>
          <a:endParaRPr lang="en-US" sz="3200" b="1" i="1" dirty="0"/>
        </a:p>
      </dgm:t>
    </dgm:pt>
    <dgm:pt modelId="{D9E3D9DD-F558-4070-A2A0-B7A19F934F70}" type="parTrans" cxnId="{76656760-1A43-4F3A-83D4-4D9F2A022839}">
      <dgm:prSet/>
      <dgm:spPr/>
      <dgm:t>
        <a:bodyPr/>
        <a:lstStyle/>
        <a:p>
          <a:endParaRPr lang="en-US"/>
        </a:p>
      </dgm:t>
    </dgm:pt>
    <dgm:pt modelId="{5DE67CAA-7D81-4B3C-8D56-7FE7AC9A06BD}" type="sibTrans" cxnId="{76656760-1A43-4F3A-83D4-4D9F2A022839}">
      <dgm:prSet/>
      <dgm:spPr/>
      <dgm:t>
        <a:bodyPr/>
        <a:lstStyle/>
        <a:p>
          <a:endParaRPr lang="en-US"/>
        </a:p>
      </dgm:t>
    </dgm:pt>
    <dgm:pt modelId="{DCF3E123-4700-446B-BEC2-447543755610}">
      <dgm:prSet custT="1"/>
      <dgm:spPr/>
      <dgm:t>
        <a:bodyPr/>
        <a:lstStyle/>
        <a:p>
          <a:pPr algn="l" rtl="0"/>
          <a:r>
            <a:rPr lang="en-US" sz="3200" b="1" i="1" dirty="0" smtClean="0"/>
            <a:t>Proceed quietly</a:t>
          </a:r>
          <a:r>
            <a:rPr lang="en-US" sz="3200" b="1" dirty="0" smtClean="0"/>
            <a:t> </a:t>
          </a:r>
          <a:endParaRPr lang="en-US" sz="3200" b="1" dirty="0"/>
        </a:p>
      </dgm:t>
    </dgm:pt>
    <dgm:pt modelId="{059489F9-DC28-456B-8AC2-A7CBC32BA7B0}" type="parTrans" cxnId="{DFD931E6-DD65-4852-9DD9-25D0333E1355}">
      <dgm:prSet/>
      <dgm:spPr/>
      <dgm:t>
        <a:bodyPr/>
        <a:lstStyle/>
        <a:p>
          <a:endParaRPr lang="en-US"/>
        </a:p>
      </dgm:t>
    </dgm:pt>
    <dgm:pt modelId="{7AB795DF-AD9D-4182-AA25-5D25BB78CD3F}" type="sibTrans" cxnId="{DFD931E6-DD65-4852-9DD9-25D0333E1355}">
      <dgm:prSet/>
      <dgm:spPr/>
      <dgm:t>
        <a:bodyPr/>
        <a:lstStyle/>
        <a:p>
          <a:endParaRPr lang="en-US"/>
        </a:p>
      </dgm:t>
    </dgm:pt>
    <dgm:pt modelId="{47F61841-DF56-4647-88A4-197B20E17180}">
      <dgm:prSet custT="1"/>
      <dgm:spPr/>
      <dgm:t>
        <a:bodyPr/>
        <a:lstStyle/>
        <a:p>
          <a:pPr algn="l" rtl="0"/>
          <a:r>
            <a:rPr lang="en-US" sz="3200" b="1" i="1" dirty="0" smtClean="0"/>
            <a:t>Show personal commitment</a:t>
          </a:r>
          <a:endParaRPr lang="en-US" sz="3200" i="1" dirty="0"/>
        </a:p>
      </dgm:t>
    </dgm:pt>
    <dgm:pt modelId="{178D04F0-FE9F-4896-B075-B49B133BF825}" type="parTrans" cxnId="{AE9434A4-755D-47CB-83FE-B7E88119E29C}">
      <dgm:prSet/>
      <dgm:spPr/>
      <dgm:t>
        <a:bodyPr/>
        <a:lstStyle/>
        <a:p>
          <a:endParaRPr lang="en-US"/>
        </a:p>
      </dgm:t>
    </dgm:pt>
    <dgm:pt modelId="{A9AABD44-AFD1-4440-AF38-730572AB87E6}" type="sibTrans" cxnId="{AE9434A4-755D-47CB-83FE-B7E88119E29C}">
      <dgm:prSet/>
      <dgm:spPr/>
      <dgm:t>
        <a:bodyPr/>
        <a:lstStyle/>
        <a:p>
          <a:endParaRPr lang="en-US"/>
        </a:p>
      </dgm:t>
    </dgm:pt>
    <dgm:pt modelId="{78EDA784-72CD-45DB-99E7-6CC286A7A0D3}">
      <dgm:prSet custT="1"/>
      <dgm:spPr/>
      <dgm:t>
        <a:bodyPr/>
        <a:lstStyle/>
        <a:p>
          <a:pPr algn="l" rtl="0"/>
          <a:r>
            <a:rPr lang="en-US" sz="3200" b="1" i="1" dirty="0" smtClean="0"/>
            <a:t>Build trusting relationships</a:t>
          </a:r>
          <a:endParaRPr lang="en-US" sz="3200" i="1" dirty="0"/>
        </a:p>
      </dgm:t>
    </dgm:pt>
    <dgm:pt modelId="{C7DD0B06-CCE6-4BDE-8D07-C441446B6DA5}" type="parTrans" cxnId="{C266F4D5-CBE9-4E61-A6A2-AD0A4AF837AE}">
      <dgm:prSet/>
      <dgm:spPr/>
      <dgm:t>
        <a:bodyPr/>
        <a:lstStyle/>
        <a:p>
          <a:endParaRPr lang="en-US"/>
        </a:p>
      </dgm:t>
    </dgm:pt>
    <dgm:pt modelId="{9EEAB0AB-BCFC-45C7-9C9C-C6C44499BEA1}" type="sibTrans" cxnId="{C266F4D5-CBE9-4E61-A6A2-AD0A4AF837AE}">
      <dgm:prSet/>
      <dgm:spPr/>
      <dgm:t>
        <a:bodyPr/>
        <a:lstStyle/>
        <a:p>
          <a:endParaRPr lang="en-US"/>
        </a:p>
      </dgm:t>
    </dgm:pt>
    <dgm:pt modelId="{076D8CBF-D80E-4A68-9AE1-17F498C56E76}">
      <dgm:prSet custT="1"/>
      <dgm:spPr/>
      <dgm:t>
        <a:bodyPr/>
        <a:lstStyle/>
        <a:p>
          <a:pPr algn="l" rtl="0"/>
          <a:r>
            <a:rPr lang="en-US" sz="3200" b="1" i="1" dirty="0" smtClean="0"/>
            <a:t>Find and follow the energy</a:t>
          </a:r>
          <a:endParaRPr lang="en-US" sz="3200" i="1" dirty="0"/>
        </a:p>
      </dgm:t>
    </dgm:pt>
    <dgm:pt modelId="{612527C9-D6BC-44EC-AADD-5AC09CBF09F6}" type="parTrans" cxnId="{52E45328-67EC-4E86-AE66-52A3A9FA1EA1}">
      <dgm:prSet/>
      <dgm:spPr/>
      <dgm:t>
        <a:bodyPr/>
        <a:lstStyle/>
        <a:p>
          <a:endParaRPr lang="en-US"/>
        </a:p>
      </dgm:t>
    </dgm:pt>
    <dgm:pt modelId="{26E3002E-2F0C-4F19-B151-5EF6FC1568EA}" type="sibTrans" cxnId="{52E45328-67EC-4E86-AE66-52A3A9FA1EA1}">
      <dgm:prSet/>
      <dgm:spPr/>
      <dgm:t>
        <a:bodyPr/>
        <a:lstStyle/>
        <a:p>
          <a:endParaRPr lang="en-US"/>
        </a:p>
      </dgm:t>
    </dgm:pt>
    <dgm:pt modelId="{CF82A1BF-E22E-42DF-9F14-CAAF87DF0E79}" type="pres">
      <dgm:prSet presAssocID="{9DEE55EA-237D-454E-BBB8-527F79FE79BA}" presName="compositeShape" presStyleCnt="0">
        <dgm:presLayoutVars>
          <dgm:dir/>
          <dgm:resizeHandles/>
        </dgm:presLayoutVars>
      </dgm:prSet>
      <dgm:spPr/>
      <dgm:t>
        <a:bodyPr/>
        <a:lstStyle/>
        <a:p>
          <a:endParaRPr lang="en-US"/>
        </a:p>
      </dgm:t>
    </dgm:pt>
    <dgm:pt modelId="{16549D00-B4EF-4068-97EC-F994528BBF0C}" type="pres">
      <dgm:prSet presAssocID="{9DEE55EA-237D-454E-BBB8-527F79FE79BA}" presName="pyramid" presStyleLbl="node1" presStyleIdx="0" presStyleCnt="1" custScaleX="100807" custLinFactNeighborX="-564" custLinFactNeighborY="-1613"/>
      <dgm:spPr/>
    </dgm:pt>
    <dgm:pt modelId="{39FBDC8F-2ED2-4DA7-A4D6-5032EF4C4690}" type="pres">
      <dgm:prSet presAssocID="{9DEE55EA-237D-454E-BBB8-527F79FE79BA}" presName="theList" presStyleCnt="0"/>
      <dgm:spPr/>
    </dgm:pt>
    <dgm:pt modelId="{3B75F743-A556-4EBA-957A-69BDD76A245A}" type="pres">
      <dgm:prSet presAssocID="{AAD846D3-C533-450A-9B73-0E9B0DE04F56}" presName="aNode" presStyleLbl="fgAcc1" presStyleIdx="0" presStyleCnt="6" custScaleX="186850">
        <dgm:presLayoutVars>
          <dgm:bulletEnabled val="1"/>
        </dgm:presLayoutVars>
      </dgm:prSet>
      <dgm:spPr/>
      <dgm:t>
        <a:bodyPr/>
        <a:lstStyle/>
        <a:p>
          <a:endParaRPr lang="en-US"/>
        </a:p>
      </dgm:t>
    </dgm:pt>
    <dgm:pt modelId="{4417BE1D-068E-45A2-B6AE-8838C17FB1C0}" type="pres">
      <dgm:prSet presAssocID="{AAD846D3-C533-450A-9B73-0E9B0DE04F56}" presName="aSpace" presStyleCnt="0"/>
      <dgm:spPr/>
    </dgm:pt>
    <dgm:pt modelId="{5C86EADF-A3EE-4F07-833D-65DD1D4E261D}" type="pres">
      <dgm:prSet presAssocID="{A079AE40-79CB-4758-A2A8-A559F2DDBC25}" presName="aNode" presStyleLbl="fgAcc1" presStyleIdx="1" presStyleCnt="6" custScaleX="187965">
        <dgm:presLayoutVars>
          <dgm:bulletEnabled val="1"/>
        </dgm:presLayoutVars>
      </dgm:prSet>
      <dgm:spPr/>
      <dgm:t>
        <a:bodyPr/>
        <a:lstStyle/>
        <a:p>
          <a:endParaRPr lang="en-US"/>
        </a:p>
      </dgm:t>
    </dgm:pt>
    <dgm:pt modelId="{70414E8C-25E5-4690-A7A9-7AD3601B17F9}" type="pres">
      <dgm:prSet presAssocID="{A079AE40-79CB-4758-A2A8-A559F2DDBC25}" presName="aSpace" presStyleCnt="0"/>
      <dgm:spPr/>
    </dgm:pt>
    <dgm:pt modelId="{0798D41C-1E0B-4F62-A6AB-9D301BDA44C2}" type="pres">
      <dgm:prSet presAssocID="{DCF3E123-4700-446B-BEC2-447543755610}" presName="aNode" presStyleLbl="fgAcc1" presStyleIdx="2" presStyleCnt="6" custScaleX="187407">
        <dgm:presLayoutVars>
          <dgm:bulletEnabled val="1"/>
        </dgm:presLayoutVars>
      </dgm:prSet>
      <dgm:spPr/>
      <dgm:t>
        <a:bodyPr/>
        <a:lstStyle/>
        <a:p>
          <a:endParaRPr lang="en-US"/>
        </a:p>
      </dgm:t>
    </dgm:pt>
    <dgm:pt modelId="{09DA68C0-2F9B-4A46-A39D-248ED0F1F72D}" type="pres">
      <dgm:prSet presAssocID="{DCF3E123-4700-446B-BEC2-447543755610}" presName="aSpace" presStyleCnt="0"/>
      <dgm:spPr/>
    </dgm:pt>
    <dgm:pt modelId="{79AFD083-7973-4893-BAAD-A0E4D5B224AF}" type="pres">
      <dgm:prSet presAssocID="{47F61841-DF56-4647-88A4-197B20E17180}" presName="aNode" presStyleLbl="fgAcc1" presStyleIdx="3" presStyleCnt="6" custScaleX="187407">
        <dgm:presLayoutVars>
          <dgm:bulletEnabled val="1"/>
        </dgm:presLayoutVars>
      </dgm:prSet>
      <dgm:spPr/>
      <dgm:t>
        <a:bodyPr/>
        <a:lstStyle/>
        <a:p>
          <a:endParaRPr lang="en-US"/>
        </a:p>
      </dgm:t>
    </dgm:pt>
    <dgm:pt modelId="{02D91A2A-C8D6-42CB-BEA1-F9EA9CB3B0E5}" type="pres">
      <dgm:prSet presAssocID="{47F61841-DF56-4647-88A4-197B20E17180}" presName="aSpace" presStyleCnt="0"/>
      <dgm:spPr/>
    </dgm:pt>
    <dgm:pt modelId="{45DD9B67-8854-4958-BA47-03761B1EE9EA}" type="pres">
      <dgm:prSet presAssocID="{78EDA784-72CD-45DB-99E7-6CC286A7A0D3}" presName="aNode" presStyleLbl="fgAcc1" presStyleIdx="4" presStyleCnt="6" custScaleX="187407">
        <dgm:presLayoutVars>
          <dgm:bulletEnabled val="1"/>
        </dgm:presLayoutVars>
      </dgm:prSet>
      <dgm:spPr/>
      <dgm:t>
        <a:bodyPr/>
        <a:lstStyle/>
        <a:p>
          <a:endParaRPr lang="en-US"/>
        </a:p>
      </dgm:t>
    </dgm:pt>
    <dgm:pt modelId="{6840E796-EDC0-43B9-BF76-FA6E2D93B190}" type="pres">
      <dgm:prSet presAssocID="{78EDA784-72CD-45DB-99E7-6CC286A7A0D3}" presName="aSpace" presStyleCnt="0"/>
      <dgm:spPr/>
    </dgm:pt>
    <dgm:pt modelId="{F11FF831-9516-4261-90D9-8ED006E10372}" type="pres">
      <dgm:prSet presAssocID="{076D8CBF-D80E-4A68-9AE1-17F498C56E76}" presName="aNode" presStyleLbl="fgAcc1" presStyleIdx="5" presStyleCnt="6" custScaleX="187407">
        <dgm:presLayoutVars>
          <dgm:bulletEnabled val="1"/>
        </dgm:presLayoutVars>
      </dgm:prSet>
      <dgm:spPr/>
      <dgm:t>
        <a:bodyPr/>
        <a:lstStyle/>
        <a:p>
          <a:endParaRPr lang="en-US"/>
        </a:p>
      </dgm:t>
    </dgm:pt>
    <dgm:pt modelId="{745431A7-2642-492B-8464-0FBBA6856CB3}" type="pres">
      <dgm:prSet presAssocID="{076D8CBF-D80E-4A68-9AE1-17F498C56E76}" presName="aSpace" presStyleCnt="0"/>
      <dgm:spPr/>
    </dgm:pt>
  </dgm:ptLst>
  <dgm:cxnLst>
    <dgm:cxn modelId="{C266F4D5-CBE9-4E61-A6A2-AD0A4AF837AE}" srcId="{9DEE55EA-237D-454E-BBB8-527F79FE79BA}" destId="{78EDA784-72CD-45DB-99E7-6CC286A7A0D3}" srcOrd="4" destOrd="0" parTransId="{C7DD0B06-CCE6-4BDE-8D07-C441446B6DA5}" sibTransId="{9EEAB0AB-BCFC-45C7-9C9C-C6C44499BEA1}"/>
    <dgm:cxn modelId="{52E45328-67EC-4E86-AE66-52A3A9FA1EA1}" srcId="{9DEE55EA-237D-454E-BBB8-527F79FE79BA}" destId="{076D8CBF-D80E-4A68-9AE1-17F498C56E76}" srcOrd="5" destOrd="0" parTransId="{612527C9-D6BC-44EC-AADD-5AC09CBF09F6}" sibTransId="{26E3002E-2F0C-4F19-B151-5EF6FC1568EA}"/>
    <dgm:cxn modelId="{8C1B979F-B53B-405C-B39A-5792F667EEA7}" type="presOf" srcId="{DCF3E123-4700-446B-BEC2-447543755610}" destId="{0798D41C-1E0B-4F62-A6AB-9D301BDA44C2}" srcOrd="0" destOrd="0" presId="urn:microsoft.com/office/officeart/2005/8/layout/pyramid2"/>
    <dgm:cxn modelId="{DF6CD1C1-2015-457C-AF30-EB8C6E577FF5}" type="presOf" srcId="{78EDA784-72CD-45DB-99E7-6CC286A7A0D3}" destId="{45DD9B67-8854-4958-BA47-03761B1EE9EA}" srcOrd="0" destOrd="0" presId="urn:microsoft.com/office/officeart/2005/8/layout/pyramid2"/>
    <dgm:cxn modelId="{1DF9119C-3E96-4FE9-ABE3-A6CEAA96E414}" srcId="{9DEE55EA-237D-454E-BBB8-527F79FE79BA}" destId="{AAD846D3-C533-450A-9B73-0E9B0DE04F56}" srcOrd="0" destOrd="0" parTransId="{4EDBC3EB-5F40-4436-BD15-885FCD0218E8}" sibTransId="{F38A07D1-9C6F-46A0-BA8B-63CF18778A07}"/>
    <dgm:cxn modelId="{D763E558-2A56-4DDA-A62A-47B5C6273CE7}" type="presOf" srcId="{9DEE55EA-237D-454E-BBB8-527F79FE79BA}" destId="{CF82A1BF-E22E-42DF-9F14-CAAF87DF0E79}" srcOrd="0" destOrd="0" presId="urn:microsoft.com/office/officeart/2005/8/layout/pyramid2"/>
    <dgm:cxn modelId="{4787071A-3650-40DF-86AD-A1D273255CA3}" type="presOf" srcId="{47F61841-DF56-4647-88A4-197B20E17180}" destId="{79AFD083-7973-4893-BAAD-A0E4D5B224AF}" srcOrd="0" destOrd="0" presId="urn:microsoft.com/office/officeart/2005/8/layout/pyramid2"/>
    <dgm:cxn modelId="{1EA95F52-9DBB-40D7-9B70-0223FCC2CA4C}" type="presOf" srcId="{AAD846D3-C533-450A-9B73-0E9B0DE04F56}" destId="{3B75F743-A556-4EBA-957A-69BDD76A245A}" srcOrd="0" destOrd="0" presId="urn:microsoft.com/office/officeart/2005/8/layout/pyramid2"/>
    <dgm:cxn modelId="{F13EF12A-2D3E-49A5-A5EC-52F27268877B}" type="presOf" srcId="{A079AE40-79CB-4758-A2A8-A559F2DDBC25}" destId="{5C86EADF-A3EE-4F07-833D-65DD1D4E261D}" srcOrd="0" destOrd="0" presId="urn:microsoft.com/office/officeart/2005/8/layout/pyramid2"/>
    <dgm:cxn modelId="{DFD931E6-DD65-4852-9DD9-25D0333E1355}" srcId="{9DEE55EA-237D-454E-BBB8-527F79FE79BA}" destId="{DCF3E123-4700-446B-BEC2-447543755610}" srcOrd="2" destOrd="0" parTransId="{059489F9-DC28-456B-8AC2-A7CBC32BA7B0}" sibTransId="{7AB795DF-AD9D-4182-AA25-5D25BB78CD3F}"/>
    <dgm:cxn modelId="{AE9434A4-755D-47CB-83FE-B7E88119E29C}" srcId="{9DEE55EA-237D-454E-BBB8-527F79FE79BA}" destId="{47F61841-DF56-4647-88A4-197B20E17180}" srcOrd="3" destOrd="0" parTransId="{178D04F0-FE9F-4896-B075-B49B133BF825}" sibTransId="{A9AABD44-AFD1-4440-AF38-730572AB87E6}"/>
    <dgm:cxn modelId="{76656760-1A43-4F3A-83D4-4D9F2A022839}" srcId="{9DEE55EA-237D-454E-BBB8-527F79FE79BA}" destId="{A079AE40-79CB-4758-A2A8-A559F2DDBC25}" srcOrd="1" destOrd="0" parTransId="{D9E3D9DD-F558-4070-A2A0-B7A19F934F70}" sibTransId="{5DE67CAA-7D81-4B3C-8D56-7FE7AC9A06BD}"/>
    <dgm:cxn modelId="{0E84C870-742A-409C-A44A-356458C1F2D6}" type="presOf" srcId="{076D8CBF-D80E-4A68-9AE1-17F498C56E76}" destId="{F11FF831-9516-4261-90D9-8ED006E10372}" srcOrd="0" destOrd="0" presId="urn:microsoft.com/office/officeart/2005/8/layout/pyramid2"/>
    <dgm:cxn modelId="{D4C31ED3-8BF5-4443-9F1B-8F7D5C7A410D}" type="presParOf" srcId="{CF82A1BF-E22E-42DF-9F14-CAAF87DF0E79}" destId="{16549D00-B4EF-4068-97EC-F994528BBF0C}" srcOrd="0" destOrd="0" presId="urn:microsoft.com/office/officeart/2005/8/layout/pyramid2"/>
    <dgm:cxn modelId="{0DC68DF3-3B7E-4ADE-ADBD-7C055BB18D2A}" type="presParOf" srcId="{CF82A1BF-E22E-42DF-9F14-CAAF87DF0E79}" destId="{39FBDC8F-2ED2-4DA7-A4D6-5032EF4C4690}" srcOrd="1" destOrd="0" presId="urn:microsoft.com/office/officeart/2005/8/layout/pyramid2"/>
    <dgm:cxn modelId="{2D3DF19B-7902-4067-AA31-2A185881F24F}" type="presParOf" srcId="{39FBDC8F-2ED2-4DA7-A4D6-5032EF4C4690}" destId="{3B75F743-A556-4EBA-957A-69BDD76A245A}" srcOrd="0" destOrd="0" presId="urn:microsoft.com/office/officeart/2005/8/layout/pyramid2"/>
    <dgm:cxn modelId="{32BB4941-2F42-49BA-A87D-EE8CBCF0B56A}" type="presParOf" srcId="{39FBDC8F-2ED2-4DA7-A4D6-5032EF4C4690}" destId="{4417BE1D-068E-45A2-B6AE-8838C17FB1C0}" srcOrd="1" destOrd="0" presId="urn:microsoft.com/office/officeart/2005/8/layout/pyramid2"/>
    <dgm:cxn modelId="{A3F0E25B-65AB-4ABB-A220-3E2025B49283}" type="presParOf" srcId="{39FBDC8F-2ED2-4DA7-A4D6-5032EF4C4690}" destId="{5C86EADF-A3EE-4F07-833D-65DD1D4E261D}" srcOrd="2" destOrd="0" presId="urn:microsoft.com/office/officeart/2005/8/layout/pyramid2"/>
    <dgm:cxn modelId="{76C07804-5333-4DDE-B4C8-63AE63E95DFC}" type="presParOf" srcId="{39FBDC8F-2ED2-4DA7-A4D6-5032EF4C4690}" destId="{70414E8C-25E5-4690-A7A9-7AD3601B17F9}" srcOrd="3" destOrd="0" presId="urn:microsoft.com/office/officeart/2005/8/layout/pyramid2"/>
    <dgm:cxn modelId="{54FE8B0E-3CB2-4EBB-89F8-AFF148403A41}" type="presParOf" srcId="{39FBDC8F-2ED2-4DA7-A4D6-5032EF4C4690}" destId="{0798D41C-1E0B-4F62-A6AB-9D301BDA44C2}" srcOrd="4" destOrd="0" presId="urn:microsoft.com/office/officeart/2005/8/layout/pyramid2"/>
    <dgm:cxn modelId="{BEAA8B10-B846-44B3-AFED-B231CE95AD0D}" type="presParOf" srcId="{39FBDC8F-2ED2-4DA7-A4D6-5032EF4C4690}" destId="{09DA68C0-2F9B-4A46-A39D-248ED0F1F72D}" srcOrd="5" destOrd="0" presId="urn:microsoft.com/office/officeart/2005/8/layout/pyramid2"/>
    <dgm:cxn modelId="{F42677C4-8AEC-48B8-BA7B-64B005BD3B5F}" type="presParOf" srcId="{39FBDC8F-2ED2-4DA7-A4D6-5032EF4C4690}" destId="{79AFD083-7973-4893-BAAD-A0E4D5B224AF}" srcOrd="6" destOrd="0" presId="urn:microsoft.com/office/officeart/2005/8/layout/pyramid2"/>
    <dgm:cxn modelId="{E8885158-A78A-4F50-B186-46C988DF632E}" type="presParOf" srcId="{39FBDC8F-2ED2-4DA7-A4D6-5032EF4C4690}" destId="{02D91A2A-C8D6-42CB-BEA1-F9EA9CB3B0E5}" srcOrd="7" destOrd="0" presId="urn:microsoft.com/office/officeart/2005/8/layout/pyramid2"/>
    <dgm:cxn modelId="{9D38AF9A-6914-4AE2-953E-AD338B1498E2}" type="presParOf" srcId="{39FBDC8F-2ED2-4DA7-A4D6-5032EF4C4690}" destId="{45DD9B67-8854-4958-BA47-03761B1EE9EA}" srcOrd="8" destOrd="0" presId="urn:microsoft.com/office/officeart/2005/8/layout/pyramid2"/>
    <dgm:cxn modelId="{4309F097-C2C5-4B3E-8743-DD76C71D72E6}" type="presParOf" srcId="{39FBDC8F-2ED2-4DA7-A4D6-5032EF4C4690}" destId="{6840E796-EDC0-43B9-BF76-FA6E2D93B190}" srcOrd="9" destOrd="0" presId="urn:microsoft.com/office/officeart/2005/8/layout/pyramid2"/>
    <dgm:cxn modelId="{7F73025A-F2BE-4165-9619-0CD9FEEA5106}" type="presParOf" srcId="{39FBDC8F-2ED2-4DA7-A4D6-5032EF4C4690}" destId="{F11FF831-9516-4261-90D9-8ED006E10372}" srcOrd="10" destOrd="0" presId="urn:microsoft.com/office/officeart/2005/8/layout/pyramid2"/>
    <dgm:cxn modelId="{6B42CD95-36EA-4D52-9652-E8BFD21A8902}" type="presParOf" srcId="{39FBDC8F-2ED2-4DA7-A4D6-5032EF4C4690}" destId="{745431A7-2642-492B-8464-0FBBA6856CB3}" srcOrd="11"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C4F31B-12E6-4960-888C-B20307960F25}" type="doc">
      <dgm:prSet loTypeId="urn:diagrams.loki3.com/BracketList+Icon" loCatId="list" qsTypeId="urn:microsoft.com/office/officeart/2005/8/quickstyle/simple1" qsCatId="simple" csTypeId="urn:microsoft.com/office/officeart/2005/8/colors/accent1_2" csCatId="accent1" phldr="1"/>
      <dgm:spPr/>
      <dgm:t>
        <a:bodyPr/>
        <a:lstStyle/>
        <a:p>
          <a:endParaRPr lang="en-US"/>
        </a:p>
      </dgm:t>
    </dgm:pt>
    <dgm:pt modelId="{8FE9E480-6AD4-46D5-9F46-F03AE04AEE03}">
      <dgm:prSet/>
      <dgm:spPr/>
      <dgm:t>
        <a:bodyPr/>
        <a:lstStyle/>
        <a:p>
          <a:pPr algn="l" rtl="0"/>
          <a:r>
            <a:rPr lang="en-US" i="1" dirty="0" smtClean="0"/>
            <a:t>Our community is known as a unique and vibrant place where Ogden City and Weber State University mutually pursue economic, educational, recreational, social, and cultural initiatives.  This effort creates pride and tradition that binds us together.</a:t>
          </a:r>
          <a:endParaRPr lang="en-US" dirty="0"/>
        </a:p>
      </dgm:t>
    </dgm:pt>
    <dgm:pt modelId="{32B60AC2-8372-48E4-920C-73829737B026}" type="parTrans" cxnId="{77F1C5AF-1D3E-4AEF-9DBF-EEA2B2C3CC83}">
      <dgm:prSet/>
      <dgm:spPr/>
      <dgm:t>
        <a:bodyPr/>
        <a:lstStyle/>
        <a:p>
          <a:endParaRPr lang="en-US"/>
        </a:p>
      </dgm:t>
    </dgm:pt>
    <dgm:pt modelId="{7EFACA6D-4B17-4C25-8B6E-F89668782002}" type="sibTrans" cxnId="{77F1C5AF-1D3E-4AEF-9DBF-EEA2B2C3CC83}">
      <dgm:prSet/>
      <dgm:spPr/>
      <dgm:t>
        <a:bodyPr/>
        <a:lstStyle/>
        <a:p>
          <a:endParaRPr lang="en-US"/>
        </a:p>
      </dgm:t>
    </dgm:pt>
    <dgm:pt modelId="{C70A7802-32BE-4071-B3A3-38C22836262D}" type="pres">
      <dgm:prSet presAssocID="{BEC4F31B-12E6-4960-888C-B20307960F25}" presName="Name0" presStyleCnt="0">
        <dgm:presLayoutVars>
          <dgm:dir/>
          <dgm:animLvl val="lvl"/>
          <dgm:resizeHandles val="exact"/>
        </dgm:presLayoutVars>
      </dgm:prSet>
      <dgm:spPr/>
      <dgm:t>
        <a:bodyPr/>
        <a:lstStyle/>
        <a:p>
          <a:endParaRPr lang="en-US"/>
        </a:p>
      </dgm:t>
    </dgm:pt>
    <dgm:pt modelId="{FD740B45-47E0-4390-AC4C-66D11AA38AA3}" type="pres">
      <dgm:prSet presAssocID="{8FE9E480-6AD4-46D5-9F46-F03AE04AEE03}" presName="linNode" presStyleCnt="0"/>
      <dgm:spPr/>
    </dgm:pt>
    <dgm:pt modelId="{625E4423-B64F-4593-8246-DEE8A5687FCA}" type="pres">
      <dgm:prSet presAssocID="{8FE9E480-6AD4-46D5-9F46-F03AE04AEE03}" presName="parTx" presStyleLbl="revTx" presStyleIdx="0" presStyleCnt="1" custScaleX="317435">
        <dgm:presLayoutVars>
          <dgm:chMax val="1"/>
          <dgm:bulletEnabled val="1"/>
        </dgm:presLayoutVars>
      </dgm:prSet>
      <dgm:spPr/>
      <dgm:t>
        <a:bodyPr/>
        <a:lstStyle/>
        <a:p>
          <a:endParaRPr lang="en-US"/>
        </a:p>
      </dgm:t>
    </dgm:pt>
    <dgm:pt modelId="{6D9E46FE-1B83-45B4-BEE4-8A2BE194B89F}" type="pres">
      <dgm:prSet presAssocID="{8FE9E480-6AD4-46D5-9F46-F03AE04AEE03}" presName="bracket" presStyleLbl="parChTrans1D1" presStyleIdx="0" presStyleCnt="1" custLinFactX="21491" custLinFactNeighborX="100000" custLinFactNeighborY="-1258"/>
      <dgm:spPr/>
    </dgm:pt>
    <dgm:pt modelId="{49CC5010-D7E8-47E0-B161-982EBC9C1AEB}" type="pres">
      <dgm:prSet presAssocID="{8FE9E480-6AD4-46D5-9F46-F03AE04AEE03}" presName="spH" presStyleCnt="0"/>
      <dgm:spPr/>
    </dgm:pt>
  </dgm:ptLst>
  <dgm:cxnLst>
    <dgm:cxn modelId="{77F1C5AF-1D3E-4AEF-9DBF-EEA2B2C3CC83}" srcId="{BEC4F31B-12E6-4960-888C-B20307960F25}" destId="{8FE9E480-6AD4-46D5-9F46-F03AE04AEE03}" srcOrd="0" destOrd="0" parTransId="{32B60AC2-8372-48E4-920C-73829737B026}" sibTransId="{7EFACA6D-4B17-4C25-8B6E-F89668782002}"/>
    <dgm:cxn modelId="{9C2BDB6E-6385-4555-ACB4-61813F629BA1}" type="presOf" srcId="{8FE9E480-6AD4-46D5-9F46-F03AE04AEE03}" destId="{625E4423-B64F-4593-8246-DEE8A5687FCA}" srcOrd="0" destOrd="0" presId="urn:diagrams.loki3.com/BracketList+Icon"/>
    <dgm:cxn modelId="{D11DF50B-475E-40C5-8A46-E9C6AE4C4FFB}" type="presOf" srcId="{BEC4F31B-12E6-4960-888C-B20307960F25}" destId="{C70A7802-32BE-4071-B3A3-38C22836262D}" srcOrd="0" destOrd="0" presId="urn:diagrams.loki3.com/BracketList+Icon"/>
    <dgm:cxn modelId="{40AA61F5-A52C-43CC-8154-AFD576F6E776}" type="presParOf" srcId="{C70A7802-32BE-4071-B3A3-38C22836262D}" destId="{FD740B45-47E0-4390-AC4C-66D11AA38AA3}" srcOrd="0" destOrd="0" presId="urn:diagrams.loki3.com/BracketList+Icon"/>
    <dgm:cxn modelId="{3552CBD9-9D48-43F5-8C73-9F3FB96839C5}" type="presParOf" srcId="{FD740B45-47E0-4390-AC4C-66D11AA38AA3}" destId="{625E4423-B64F-4593-8246-DEE8A5687FCA}" srcOrd="0" destOrd="0" presId="urn:diagrams.loki3.com/BracketList+Icon"/>
    <dgm:cxn modelId="{D846CACF-D673-4974-BD01-7971509AD77B}" type="presParOf" srcId="{FD740B45-47E0-4390-AC4C-66D11AA38AA3}" destId="{6D9E46FE-1B83-45B4-BEE4-8A2BE194B89F}" srcOrd="1" destOrd="0" presId="urn:diagrams.loki3.com/BracketList+Icon"/>
    <dgm:cxn modelId="{F632E70C-992A-468C-AA58-93C1FE816EA5}" type="presParOf" srcId="{FD740B45-47E0-4390-AC4C-66D11AA38AA3}" destId="{49CC5010-D7E8-47E0-B161-982EBC9C1AEB}" srcOrd="2" destOrd="0" presId="urn:diagrams.loki3.com/Bracket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FA303F-CAFA-43D0-A5F5-2755BBF5236B}" type="doc">
      <dgm:prSet loTypeId="urn:microsoft.com/office/officeart/2005/8/layout/target3" loCatId="relationship" qsTypeId="urn:microsoft.com/office/officeart/2005/8/quickstyle/simple3" qsCatId="simple" csTypeId="urn:microsoft.com/office/officeart/2005/8/colors/accent1_2" csCatId="accent1" phldr="1"/>
      <dgm:spPr/>
      <dgm:t>
        <a:bodyPr/>
        <a:lstStyle/>
        <a:p>
          <a:endParaRPr lang="en-US"/>
        </a:p>
      </dgm:t>
    </dgm:pt>
    <dgm:pt modelId="{C214B4B0-A13F-4BCA-816B-878A77193DBC}">
      <dgm:prSet/>
      <dgm:spPr/>
      <dgm:t>
        <a:bodyPr/>
        <a:lstStyle/>
        <a:p>
          <a:pPr rtl="0"/>
          <a:r>
            <a:rPr lang="en-US" b="1" dirty="0" smtClean="0">
              <a:latin typeface="Times New Roman" panose="02020603050405020304" pitchFamily="18" charset="0"/>
              <a:cs typeface="Times New Roman" panose="02020603050405020304" pitchFamily="18" charset="0"/>
            </a:rPr>
            <a:t>Executive Committee</a:t>
          </a:r>
          <a:endParaRPr lang="en-US" b="1" dirty="0">
            <a:latin typeface="Times New Roman" panose="02020603050405020304" pitchFamily="18" charset="0"/>
            <a:cs typeface="Times New Roman" panose="02020603050405020304" pitchFamily="18" charset="0"/>
          </a:endParaRPr>
        </a:p>
      </dgm:t>
    </dgm:pt>
    <dgm:pt modelId="{10DA1F7F-2B7B-4021-B89D-82F12F53FEE0}" type="parTrans" cxnId="{AA140673-99C0-4473-A18A-902A64043745}">
      <dgm:prSet/>
      <dgm:spPr/>
      <dgm:t>
        <a:bodyPr/>
        <a:lstStyle/>
        <a:p>
          <a:endParaRPr lang="en-US"/>
        </a:p>
      </dgm:t>
    </dgm:pt>
    <dgm:pt modelId="{DD77CA43-2B2E-4909-93F8-43B7DD178CF4}" type="sibTrans" cxnId="{AA140673-99C0-4473-A18A-902A64043745}">
      <dgm:prSet/>
      <dgm:spPr/>
      <dgm:t>
        <a:bodyPr/>
        <a:lstStyle/>
        <a:p>
          <a:endParaRPr lang="en-US"/>
        </a:p>
      </dgm:t>
    </dgm:pt>
    <dgm:pt modelId="{13A7942A-060B-43EF-B073-A2982D6EC713}">
      <dgm:prSet/>
      <dgm:spPr/>
      <dgm:t>
        <a:bodyPr/>
        <a:lstStyle/>
        <a:p>
          <a:pPr rtl="0"/>
          <a:r>
            <a:rPr lang="en-US" b="1" dirty="0" smtClean="0"/>
            <a:t>Steering Committee</a:t>
          </a:r>
          <a:endParaRPr lang="en-US" b="1" dirty="0"/>
        </a:p>
      </dgm:t>
    </dgm:pt>
    <dgm:pt modelId="{5CB19F3E-0962-4621-91C0-CAEDF31D8B56}" type="parTrans" cxnId="{206B483C-E278-4FE1-8FC9-46226BE93CDD}">
      <dgm:prSet/>
      <dgm:spPr/>
      <dgm:t>
        <a:bodyPr/>
        <a:lstStyle/>
        <a:p>
          <a:endParaRPr lang="en-US"/>
        </a:p>
      </dgm:t>
    </dgm:pt>
    <dgm:pt modelId="{196AF9A1-6489-4B02-827A-174911852552}" type="sibTrans" cxnId="{206B483C-E278-4FE1-8FC9-46226BE93CDD}">
      <dgm:prSet/>
      <dgm:spPr/>
      <dgm:t>
        <a:bodyPr/>
        <a:lstStyle/>
        <a:p>
          <a:endParaRPr lang="en-US"/>
        </a:p>
      </dgm:t>
    </dgm:pt>
    <dgm:pt modelId="{5741815C-9F33-4AC7-B8F6-0779EFD5CA28}">
      <dgm:prSet/>
      <dgm:spPr/>
      <dgm:t>
        <a:bodyPr/>
        <a:lstStyle/>
        <a:p>
          <a:pPr rtl="0"/>
          <a:r>
            <a:rPr lang="en-US" b="1" dirty="0" smtClean="0"/>
            <a:t>Marketing Team</a:t>
          </a:r>
          <a:endParaRPr lang="en-US" b="1" dirty="0"/>
        </a:p>
      </dgm:t>
    </dgm:pt>
    <dgm:pt modelId="{24C0FCD7-962E-4AE5-9AB4-7CDF17068E13}" type="parTrans" cxnId="{5256244A-0BCA-4C62-9751-FA3086601259}">
      <dgm:prSet/>
      <dgm:spPr/>
      <dgm:t>
        <a:bodyPr/>
        <a:lstStyle/>
        <a:p>
          <a:endParaRPr lang="en-US"/>
        </a:p>
      </dgm:t>
    </dgm:pt>
    <dgm:pt modelId="{060C8E53-ACDA-49AF-9DCB-E58DCD4F32F6}" type="sibTrans" cxnId="{5256244A-0BCA-4C62-9751-FA3086601259}">
      <dgm:prSet/>
      <dgm:spPr/>
      <dgm:t>
        <a:bodyPr/>
        <a:lstStyle/>
        <a:p>
          <a:endParaRPr lang="en-US"/>
        </a:p>
      </dgm:t>
    </dgm:pt>
    <dgm:pt modelId="{97DB1E37-EC68-4719-9D13-1D7D94C48D05}">
      <dgm:prSet/>
      <dgm:spPr/>
      <dgm:t>
        <a:bodyPr/>
        <a:lstStyle/>
        <a:p>
          <a:pPr rtl="0"/>
          <a:r>
            <a:rPr lang="en-US" b="1" dirty="0" smtClean="0"/>
            <a:t>Advisory Committee</a:t>
          </a:r>
          <a:endParaRPr lang="en-US" b="1" dirty="0"/>
        </a:p>
      </dgm:t>
    </dgm:pt>
    <dgm:pt modelId="{27F38F30-06D2-46FD-8106-A906E461A24D}" type="parTrans" cxnId="{A9CFB5B5-C2A7-4E03-A7E3-C29CC8A67FA0}">
      <dgm:prSet/>
      <dgm:spPr/>
      <dgm:t>
        <a:bodyPr/>
        <a:lstStyle/>
        <a:p>
          <a:endParaRPr lang="en-US"/>
        </a:p>
      </dgm:t>
    </dgm:pt>
    <dgm:pt modelId="{4497EE93-6137-4819-875C-488359638C33}" type="sibTrans" cxnId="{A9CFB5B5-C2A7-4E03-A7E3-C29CC8A67FA0}">
      <dgm:prSet/>
      <dgm:spPr/>
      <dgm:t>
        <a:bodyPr/>
        <a:lstStyle/>
        <a:p>
          <a:endParaRPr lang="en-US"/>
        </a:p>
      </dgm:t>
    </dgm:pt>
    <dgm:pt modelId="{D9E75939-5E61-41F4-85A5-050A766D38D6}" type="pres">
      <dgm:prSet presAssocID="{96FA303F-CAFA-43D0-A5F5-2755BBF5236B}" presName="Name0" presStyleCnt="0">
        <dgm:presLayoutVars>
          <dgm:chMax val="7"/>
          <dgm:dir/>
          <dgm:animLvl val="lvl"/>
          <dgm:resizeHandles val="exact"/>
        </dgm:presLayoutVars>
      </dgm:prSet>
      <dgm:spPr/>
      <dgm:t>
        <a:bodyPr/>
        <a:lstStyle/>
        <a:p>
          <a:endParaRPr lang="en-US"/>
        </a:p>
      </dgm:t>
    </dgm:pt>
    <dgm:pt modelId="{E8D6B193-6C30-451D-B299-9BA8D5F1081A}" type="pres">
      <dgm:prSet presAssocID="{C214B4B0-A13F-4BCA-816B-878A77193DBC}" presName="circle1" presStyleLbl="node1" presStyleIdx="0" presStyleCnt="4"/>
      <dgm:spPr/>
    </dgm:pt>
    <dgm:pt modelId="{0E5D2460-B556-43AC-A87E-D29E67E646B8}" type="pres">
      <dgm:prSet presAssocID="{C214B4B0-A13F-4BCA-816B-878A77193DBC}" presName="space" presStyleCnt="0"/>
      <dgm:spPr/>
    </dgm:pt>
    <dgm:pt modelId="{6C869CA0-0738-41CE-A5B8-6836CB59F0B7}" type="pres">
      <dgm:prSet presAssocID="{C214B4B0-A13F-4BCA-816B-878A77193DBC}" presName="rect1" presStyleLbl="alignAcc1" presStyleIdx="0" presStyleCnt="4"/>
      <dgm:spPr/>
      <dgm:t>
        <a:bodyPr/>
        <a:lstStyle/>
        <a:p>
          <a:endParaRPr lang="en-US"/>
        </a:p>
      </dgm:t>
    </dgm:pt>
    <dgm:pt modelId="{BB3A7F53-4005-464C-BB62-5970D4BD08F3}" type="pres">
      <dgm:prSet presAssocID="{13A7942A-060B-43EF-B073-A2982D6EC713}" presName="vertSpace2" presStyleLbl="node1" presStyleIdx="0" presStyleCnt="4"/>
      <dgm:spPr/>
    </dgm:pt>
    <dgm:pt modelId="{9A2BAE97-DF57-46BA-85AF-B2B53B3F416D}" type="pres">
      <dgm:prSet presAssocID="{13A7942A-060B-43EF-B073-A2982D6EC713}" presName="circle2" presStyleLbl="node1" presStyleIdx="1" presStyleCnt="4"/>
      <dgm:spPr/>
    </dgm:pt>
    <dgm:pt modelId="{A8E80975-563D-4865-92B9-32ECD19E704B}" type="pres">
      <dgm:prSet presAssocID="{13A7942A-060B-43EF-B073-A2982D6EC713}" presName="rect2" presStyleLbl="alignAcc1" presStyleIdx="1" presStyleCnt="4"/>
      <dgm:spPr/>
      <dgm:t>
        <a:bodyPr/>
        <a:lstStyle/>
        <a:p>
          <a:endParaRPr lang="en-US"/>
        </a:p>
      </dgm:t>
    </dgm:pt>
    <dgm:pt modelId="{EFAA1712-B954-4CD0-884B-B981A65897D1}" type="pres">
      <dgm:prSet presAssocID="{5741815C-9F33-4AC7-B8F6-0779EFD5CA28}" presName="vertSpace3" presStyleLbl="node1" presStyleIdx="1" presStyleCnt="4"/>
      <dgm:spPr/>
    </dgm:pt>
    <dgm:pt modelId="{B7B103F8-5852-425C-A3EF-A2E6F687D0D7}" type="pres">
      <dgm:prSet presAssocID="{5741815C-9F33-4AC7-B8F6-0779EFD5CA28}" presName="circle3" presStyleLbl="node1" presStyleIdx="2" presStyleCnt="4"/>
      <dgm:spPr/>
    </dgm:pt>
    <dgm:pt modelId="{097889D8-B2CA-4B51-BDEA-43B98B5E24FD}" type="pres">
      <dgm:prSet presAssocID="{5741815C-9F33-4AC7-B8F6-0779EFD5CA28}" presName="rect3" presStyleLbl="alignAcc1" presStyleIdx="2" presStyleCnt="4"/>
      <dgm:spPr/>
      <dgm:t>
        <a:bodyPr/>
        <a:lstStyle/>
        <a:p>
          <a:endParaRPr lang="en-US"/>
        </a:p>
      </dgm:t>
    </dgm:pt>
    <dgm:pt modelId="{73C5E108-BA51-4661-A49E-7010EF0639D7}" type="pres">
      <dgm:prSet presAssocID="{97DB1E37-EC68-4719-9D13-1D7D94C48D05}" presName="vertSpace4" presStyleLbl="node1" presStyleIdx="2" presStyleCnt="4"/>
      <dgm:spPr/>
    </dgm:pt>
    <dgm:pt modelId="{5FEBA1B5-A1C1-4B48-A35D-726DC2DD30C7}" type="pres">
      <dgm:prSet presAssocID="{97DB1E37-EC68-4719-9D13-1D7D94C48D05}" presName="circle4" presStyleLbl="node1" presStyleIdx="3" presStyleCnt="4"/>
      <dgm:spPr/>
    </dgm:pt>
    <dgm:pt modelId="{3AAA5C98-1B3E-4FB0-859C-664BF3A8863A}" type="pres">
      <dgm:prSet presAssocID="{97DB1E37-EC68-4719-9D13-1D7D94C48D05}" presName="rect4" presStyleLbl="alignAcc1" presStyleIdx="3" presStyleCnt="4"/>
      <dgm:spPr/>
      <dgm:t>
        <a:bodyPr/>
        <a:lstStyle/>
        <a:p>
          <a:endParaRPr lang="en-US"/>
        </a:p>
      </dgm:t>
    </dgm:pt>
    <dgm:pt modelId="{FDEDD25C-AAEE-451A-B266-6B4BB09BC9AF}" type="pres">
      <dgm:prSet presAssocID="{C214B4B0-A13F-4BCA-816B-878A77193DBC}" presName="rect1ParTxNoCh" presStyleLbl="alignAcc1" presStyleIdx="3" presStyleCnt="4">
        <dgm:presLayoutVars>
          <dgm:chMax val="1"/>
          <dgm:bulletEnabled val="1"/>
        </dgm:presLayoutVars>
      </dgm:prSet>
      <dgm:spPr/>
      <dgm:t>
        <a:bodyPr/>
        <a:lstStyle/>
        <a:p>
          <a:endParaRPr lang="en-US"/>
        </a:p>
      </dgm:t>
    </dgm:pt>
    <dgm:pt modelId="{2ADCCC59-7FEC-4BDB-9EB9-AE8F951F2831}" type="pres">
      <dgm:prSet presAssocID="{13A7942A-060B-43EF-B073-A2982D6EC713}" presName="rect2ParTxNoCh" presStyleLbl="alignAcc1" presStyleIdx="3" presStyleCnt="4">
        <dgm:presLayoutVars>
          <dgm:chMax val="1"/>
          <dgm:bulletEnabled val="1"/>
        </dgm:presLayoutVars>
      </dgm:prSet>
      <dgm:spPr/>
      <dgm:t>
        <a:bodyPr/>
        <a:lstStyle/>
        <a:p>
          <a:endParaRPr lang="en-US"/>
        </a:p>
      </dgm:t>
    </dgm:pt>
    <dgm:pt modelId="{DE746E85-B85C-4741-82EE-BB10699058FA}" type="pres">
      <dgm:prSet presAssocID="{5741815C-9F33-4AC7-B8F6-0779EFD5CA28}" presName="rect3ParTxNoCh" presStyleLbl="alignAcc1" presStyleIdx="3" presStyleCnt="4">
        <dgm:presLayoutVars>
          <dgm:chMax val="1"/>
          <dgm:bulletEnabled val="1"/>
        </dgm:presLayoutVars>
      </dgm:prSet>
      <dgm:spPr/>
      <dgm:t>
        <a:bodyPr/>
        <a:lstStyle/>
        <a:p>
          <a:endParaRPr lang="en-US"/>
        </a:p>
      </dgm:t>
    </dgm:pt>
    <dgm:pt modelId="{2B34508F-5FC3-479A-8D4B-3F5820745C05}" type="pres">
      <dgm:prSet presAssocID="{97DB1E37-EC68-4719-9D13-1D7D94C48D05}" presName="rect4ParTxNoCh" presStyleLbl="alignAcc1" presStyleIdx="3" presStyleCnt="4">
        <dgm:presLayoutVars>
          <dgm:chMax val="1"/>
          <dgm:bulletEnabled val="1"/>
        </dgm:presLayoutVars>
      </dgm:prSet>
      <dgm:spPr/>
      <dgm:t>
        <a:bodyPr/>
        <a:lstStyle/>
        <a:p>
          <a:endParaRPr lang="en-US"/>
        </a:p>
      </dgm:t>
    </dgm:pt>
  </dgm:ptLst>
  <dgm:cxnLst>
    <dgm:cxn modelId="{206B483C-E278-4FE1-8FC9-46226BE93CDD}" srcId="{96FA303F-CAFA-43D0-A5F5-2755BBF5236B}" destId="{13A7942A-060B-43EF-B073-A2982D6EC713}" srcOrd="1" destOrd="0" parTransId="{5CB19F3E-0962-4621-91C0-CAEDF31D8B56}" sibTransId="{196AF9A1-6489-4B02-827A-174911852552}"/>
    <dgm:cxn modelId="{CF08B7BC-D521-4239-97A3-F0F018E401EF}" type="presOf" srcId="{13A7942A-060B-43EF-B073-A2982D6EC713}" destId="{2ADCCC59-7FEC-4BDB-9EB9-AE8F951F2831}" srcOrd="1" destOrd="0" presId="urn:microsoft.com/office/officeart/2005/8/layout/target3"/>
    <dgm:cxn modelId="{47C22E6A-C410-4713-9EBA-E87F101CB1AB}" type="presOf" srcId="{96FA303F-CAFA-43D0-A5F5-2755BBF5236B}" destId="{D9E75939-5E61-41F4-85A5-050A766D38D6}" srcOrd="0" destOrd="0" presId="urn:microsoft.com/office/officeart/2005/8/layout/target3"/>
    <dgm:cxn modelId="{92A63B1F-4C6A-44E7-B6C8-722407F7E11B}" type="presOf" srcId="{97DB1E37-EC68-4719-9D13-1D7D94C48D05}" destId="{2B34508F-5FC3-479A-8D4B-3F5820745C05}" srcOrd="1" destOrd="0" presId="urn:microsoft.com/office/officeart/2005/8/layout/target3"/>
    <dgm:cxn modelId="{A0400CF3-6A59-4D1A-8802-B088E2B0CC3D}" type="presOf" srcId="{5741815C-9F33-4AC7-B8F6-0779EFD5CA28}" destId="{DE746E85-B85C-4741-82EE-BB10699058FA}" srcOrd="1" destOrd="0" presId="urn:microsoft.com/office/officeart/2005/8/layout/target3"/>
    <dgm:cxn modelId="{CF4CFF72-17CC-439B-8088-DD6F46F771AA}" type="presOf" srcId="{C214B4B0-A13F-4BCA-816B-878A77193DBC}" destId="{FDEDD25C-AAEE-451A-B266-6B4BB09BC9AF}" srcOrd="1" destOrd="0" presId="urn:microsoft.com/office/officeart/2005/8/layout/target3"/>
    <dgm:cxn modelId="{47AFE8B3-A011-4B2A-AD26-98EDAB9E6588}" type="presOf" srcId="{13A7942A-060B-43EF-B073-A2982D6EC713}" destId="{A8E80975-563D-4865-92B9-32ECD19E704B}" srcOrd="0" destOrd="0" presId="urn:microsoft.com/office/officeart/2005/8/layout/target3"/>
    <dgm:cxn modelId="{9E405D63-E086-42CD-ABC9-B633B264CF20}" type="presOf" srcId="{5741815C-9F33-4AC7-B8F6-0779EFD5CA28}" destId="{097889D8-B2CA-4B51-BDEA-43B98B5E24FD}" srcOrd="0" destOrd="0" presId="urn:microsoft.com/office/officeart/2005/8/layout/target3"/>
    <dgm:cxn modelId="{A9CFB5B5-C2A7-4E03-A7E3-C29CC8A67FA0}" srcId="{96FA303F-CAFA-43D0-A5F5-2755BBF5236B}" destId="{97DB1E37-EC68-4719-9D13-1D7D94C48D05}" srcOrd="3" destOrd="0" parTransId="{27F38F30-06D2-46FD-8106-A906E461A24D}" sibTransId="{4497EE93-6137-4819-875C-488359638C33}"/>
    <dgm:cxn modelId="{AA140673-99C0-4473-A18A-902A64043745}" srcId="{96FA303F-CAFA-43D0-A5F5-2755BBF5236B}" destId="{C214B4B0-A13F-4BCA-816B-878A77193DBC}" srcOrd="0" destOrd="0" parTransId="{10DA1F7F-2B7B-4021-B89D-82F12F53FEE0}" sibTransId="{DD77CA43-2B2E-4909-93F8-43B7DD178CF4}"/>
    <dgm:cxn modelId="{5256244A-0BCA-4C62-9751-FA3086601259}" srcId="{96FA303F-CAFA-43D0-A5F5-2755BBF5236B}" destId="{5741815C-9F33-4AC7-B8F6-0779EFD5CA28}" srcOrd="2" destOrd="0" parTransId="{24C0FCD7-962E-4AE5-9AB4-7CDF17068E13}" sibTransId="{060C8E53-ACDA-49AF-9DCB-E58DCD4F32F6}"/>
    <dgm:cxn modelId="{81AB9A58-BC36-421F-9FE0-BD724083F0F6}" type="presOf" srcId="{97DB1E37-EC68-4719-9D13-1D7D94C48D05}" destId="{3AAA5C98-1B3E-4FB0-859C-664BF3A8863A}" srcOrd="0" destOrd="0" presId="urn:microsoft.com/office/officeart/2005/8/layout/target3"/>
    <dgm:cxn modelId="{20559070-ECA8-4AF8-ADBF-E0F2F4B91B1D}" type="presOf" srcId="{C214B4B0-A13F-4BCA-816B-878A77193DBC}" destId="{6C869CA0-0738-41CE-A5B8-6836CB59F0B7}" srcOrd="0" destOrd="0" presId="urn:microsoft.com/office/officeart/2005/8/layout/target3"/>
    <dgm:cxn modelId="{D803C345-BBD6-4004-95DE-6246A8C119B3}" type="presParOf" srcId="{D9E75939-5E61-41F4-85A5-050A766D38D6}" destId="{E8D6B193-6C30-451D-B299-9BA8D5F1081A}" srcOrd="0" destOrd="0" presId="urn:microsoft.com/office/officeart/2005/8/layout/target3"/>
    <dgm:cxn modelId="{A5412D30-47E1-4463-84D7-97FB22402900}" type="presParOf" srcId="{D9E75939-5E61-41F4-85A5-050A766D38D6}" destId="{0E5D2460-B556-43AC-A87E-D29E67E646B8}" srcOrd="1" destOrd="0" presId="urn:microsoft.com/office/officeart/2005/8/layout/target3"/>
    <dgm:cxn modelId="{840708C8-65DA-43D4-A2B5-8C35E887D898}" type="presParOf" srcId="{D9E75939-5E61-41F4-85A5-050A766D38D6}" destId="{6C869CA0-0738-41CE-A5B8-6836CB59F0B7}" srcOrd="2" destOrd="0" presId="urn:microsoft.com/office/officeart/2005/8/layout/target3"/>
    <dgm:cxn modelId="{B7D1ACB4-C900-496D-A85D-B94D8AF97498}" type="presParOf" srcId="{D9E75939-5E61-41F4-85A5-050A766D38D6}" destId="{BB3A7F53-4005-464C-BB62-5970D4BD08F3}" srcOrd="3" destOrd="0" presId="urn:microsoft.com/office/officeart/2005/8/layout/target3"/>
    <dgm:cxn modelId="{12B24860-812C-4A6D-8EBE-6433564D0D11}" type="presParOf" srcId="{D9E75939-5E61-41F4-85A5-050A766D38D6}" destId="{9A2BAE97-DF57-46BA-85AF-B2B53B3F416D}" srcOrd="4" destOrd="0" presId="urn:microsoft.com/office/officeart/2005/8/layout/target3"/>
    <dgm:cxn modelId="{8A68629A-22A5-4223-A7FE-9BA9C2EBB8CD}" type="presParOf" srcId="{D9E75939-5E61-41F4-85A5-050A766D38D6}" destId="{A8E80975-563D-4865-92B9-32ECD19E704B}" srcOrd="5" destOrd="0" presId="urn:microsoft.com/office/officeart/2005/8/layout/target3"/>
    <dgm:cxn modelId="{4AA09E8E-7E57-4E8D-87CB-6043AA053BA4}" type="presParOf" srcId="{D9E75939-5E61-41F4-85A5-050A766D38D6}" destId="{EFAA1712-B954-4CD0-884B-B981A65897D1}" srcOrd="6" destOrd="0" presId="urn:microsoft.com/office/officeart/2005/8/layout/target3"/>
    <dgm:cxn modelId="{4C1B5AAF-46E2-44FE-88C9-0184A87A4641}" type="presParOf" srcId="{D9E75939-5E61-41F4-85A5-050A766D38D6}" destId="{B7B103F8-5852-425C-A3EF-A2E6F687D0D7}" srcOrd="7" destOrd="0" presId="urn:microsoft.com/office/officeart/2005/8/layout/target3"/>
    <dgm:cxn modelId="{26C54015-A8D6-4150-AD96-3EB7240C746F}" type="presParOf" srcId="{D9E75939-5E61-41F4-85A5-050A766D38D6}" destId="{097889D8-B2CA-4B51-BDEA-43B98B5E24FD}" srcOrd="8" destOrd="0" presId="urn:microsoft.com/office/officeart/2005/8/layout/target3"/>
    <dgm:cxn modelId="{25ACFB59-532D-4085-B3B3-99C38ED71407}" type="presParOf" srcId="{D9E75939-5E61-41F4-85A5-050A766D38D6}" destId="{73C5E108-BA51-4661-A49E-7010EF0639D7}" srcOrd="9" destOrd="0" presId="urn:microsoft.com/office/officeart/2005/8/layout/target3"/>
    <dgm:cxn modelId="{27DB3C00-DFCA-4E1F-84A3-A8CFE435A240}" type="presParOf" srcId="{D9E75939-5E61-41F4-85A5-050A766D38D6}" destId="{5FEBA1B5-A1C1-4B48-A35D-726DC2DD30C7}" srcOrd="10" destOrd="0" presId="urn:microsoft.com/office/officeart/2005/8/layout/target3"/>
    <dgm:cxn modelId="{92459DC6-AAF4-4398-B8B4-C347E50B7A53}" type="presParOf" srcId="{D9E75939-5E61-41F4-85A5-050A766D38D6}" destId="{3AAA5C98-1B3E-4FB0-859C-664BF3A8863A}" srcOrd="11" destOrd="0" presId="urn:microsoft.com/office/officeart/2005/8/layout/target3"/>
    <dgm:cxn modelId="{3BF8A0ED-39A2-4222-BCC6-FF2CFD777D02}" type="presParOf" srcId="{D9E75939-5E61-41F4-85A5-050A766D38D6}" destId="{FDEDD25C-AAEE-451A-B266-6B4BB09BC9AF}" srcOrd="12" destOrd="0" presId="urn:microsoft.com/office/officeart/2005/8/layout/target3"/>
    <dgm:cxn modelId="{E4E2FD3B-CFAB-4A66-990D-72650B13DD10}" type="presParOf" srcId="{D9E75939-5E61-41F4-85A5-050A766D38D6}" destId="{2ADCCC59-7FEC-4BDB-9EB9-AE8F951F2831}" srcOrd="13" destOrd="0" presId="urn:microsoft.com/office/officeart/2005/8/layout/target3"/>
    <dgm:cxn modelId="{158365D1-7B24-48AC-A993-3FA280D093DB}" type="presParOf" srcId="{D9E75939-5E61-41F4-85A5-050A766D38D6}" destId="{DE746E85-B85C-4741-82EE-BB10699058FA}" srcOrd="14" destOrd="0" presId="urn:microsoft.com/office/officeart/2005/8/layout/target3"/>
    <dgm:cxn modelId="{7BA61701-4956-40A3-A6FE-1ADDE9E8FB69}" type="presParOf" srcId="{D9E75939-5E61-41F4-85A5-050A766D38D6}" destId="{2B34508F-5FC3-479A-8D4B-3F5820745C05}" srcOrd="15"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diagrams.loki3.com/BracketList+Icon">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24" tIns="46712" rIns="93424" bIns="46712" numCol="1" anchor="t" anchorCtr="0" compatLnSpc="1">
            <a:prstTxWarp prst="textNoShape">
              <a:avLst/>
            </a:prstTxWarp>
          </a:bodyPr>
          <a:lstStyle>
            <a:lvl1pPr eaLnBrk="1" hangingPunct="1">
              <a:defRPr sz="1200">
                <a:latin typeface="Arial" charset="0"/>
                <a:ea typeface="+mn-ea"/>
                <a:cs typeface="Arial" charset="0"/>
              </a:defRPr>
            </a:lvl1pPr>
          </a:lstStyle>
          <a:p>
            <a:pPr>
              <a:defRPr/>
            </a:pPr>
            <a:endParaRPr lang="en-US" altLang="en-US"/>
          </a:p>
        </p:txBody>
      </p:sp>
      <p:sp>
        <p:nvSpPr>
          <p:cNvPr id="33795" name="Rectangle 3"/>
          <p:cNvSpPr>
            <a:spLocks noGrp="1" noChangeArrowheads="1"/>
          </p:cNvSpPr>
          <p:nvPr>
            <p:ph type="dt" sz="quarter"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24" tIns="46712" rIns="93424" bIns="46712" numCol="1" anchor="t" anchorCtr="0" compatLnSpc="1">
            <a:prstTxWarp prst="textNoShape">
              <a:avLst/>
            </a:prstTxWarp>
          </a:bodyPr>
          <a:lstStyle>
            <a:lvl1pPr algn="r" eaLnBrk="1" hangingPunct="1">
              <a:defRPr sz="1200">
                <a:latin typeface="Arial" charset="0"/>
                <a:ea typeface="+mn-ea"/>
                <a:cs typeface="Arial" charset="0"/>
              </a:defRPr>
            </a:lvl1pPr>
          </a:lstStyle>
          <a:p>
            <a:pPr>
              <a:defRPr/>
            </a:pPr>
            <a:endParaRPr lang="en-US" altLang="en-US"/>
          </a:p>
        </p:txBody>
      </p:sp>
      <p:sp>
        <p:nvSpPr>
          <p:cNvPr id="33796" name="Rectangle 4"/>
          <p:cNvSpPr>
            <a:spLocks noGrp="1" noChangeArrowheads="1"/>
          </p:cNvSpPr>
          <p:nvPr>
            <p:ph type="ftr" sz="quarter" idx="2"/>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24" tIns="46712" rIns="93424" bIns="46712" numCol="1" anchor="b" anchorCtr="0" compatLnSpc="1">
            <a:prstTxWarp prst="textNoShape">
              <a:avLst/>
            </a:prstTxWarp>
          </a:bodyPr>
          <a:lstStyle>
            <a:lvl1pPr eaLnBrk="1" hangingPunct="1">
              <a:defRPr sz="1200">
                <a:latin typeface="Arial" charset="0"/>
                <a:ea typeface="+mn-ea"/>
                <a:cs typeface="Arial" charset="0"/>
              </a:defRPr>
            </a:lvl1pPr>
          </a:lstStyle>
          <a:p>
            <a:pPr>
              <a:defRPr/>
            </a:pPr>
            <a:endParaRPr lang="en-US" altLang="en-US"/>
          </a:p>
        </p:txBody>
      </p:sp>
      <p:sp>
        <p:nvSpPr>
          <p:cNvPr id="33797" name="Rectangle 5"/>
          <p:cNvSpPr>
            <a:spLocks noGrp="1" noChangeArrowheads="1"/>
          </p:cNvSpPr>
          <p:nvPr>
            <p:ph type="sldNum" sz="quarter" idx="3"/>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24" tIns="46712" rIns="93424" bIns="46712" numCol="1" anchor="b" anchorCtr="0" compatLnSpc="1">
            <a:prstTxWarp prst="textNoShape">
              <a:avLst/>
            </a:prstTxWarp>
          </a:bodyPr>
          <a:lstStyle>
            <a:lvl1pPr algn="r" eaLnBrk="1" hangingPunct="1">
              <a:defRPr sz="1200">
                <a:latin typeface="Arial" panose="020B0604020202020204" pitchFamily="34" charset="0"/>
                <a:cs typeface="Arial" panose="020B0604020202020204" pitchFamily="34" charset="0"/>
              </a:defRPr>
            </a:lvl1pPr>
          </a:lstStyle>
          <a:p>
            <a:fld id="{2DDF0C2D-7ACD-404D-A84D-8DFCDA389EAA}" type="slidenum">
              <a:rPr lang="en-US" altLang="en-US"/>
              <a:pPr/>
              <a:t>‹#›</a:t>
            </a:fld>
            <a:endParaRPr lang="en-US" altLang="en-US"/>
          </a:p>
        </p:txBody>
      </p:sp>
    </p:spTree>
    <p:extLst>
      <p:ext uri="{BB962C8B-B14F-4D97-AF65-F5344CB8AC3E}">
        <p14:creationId xmlns:p14="http://schemas.microsoft.com/office/powerpoint/2010/main" val="21599889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24" tIns="46712" rIns="93424" bIns="46712" numCol="1" anchor="t" anchorCtr="0" compatLnSpc="1">
            <a:prstTxWarp prst="textNoShape">
              <a:avLst/>
            </a:prstTxWarp>
          </a:bodyPr>
          <a:lstStyle>
            <a:lvl1pPr eaLnBrk="1" hangingPunct="1">
              <a:defRPr sz="1200">
                <a:latin typeface="Arial" charset="0"/>
                <a:ea typeface="+mn-ea"/>
                <a:cs typeface="Arial" charset="0"/>
              </a:defRPr>
            </a:lvl1pPr>
          </a:lstStyle>
          <a:p>
            <a:pPr>
              <a:defRPr/>
            </a:pPr>
            <a:endParaRPr lang="en-US" altLang="en-US"/>
          </a:p>
        </p:txBody>
      </p:sp>
      <p:sp>
        <p:nvSpPr>
          <p:cNvPr id="18435"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24" tIns="46712" rIns="93424" bIns="46712" numCol="1" anchor="t" anchorCtr="0" compatLnSpc="1">
            <a:prstTxWarp prst="textNoShape">
              <a:avLst/>
            </a:prstTxWarp>
          </a:bodyPr>
          <a:lstStyle>
            <a:lvl1pPr algn="r" eaLnBrk="1" hangingPunct="1">
              <a:defRPr sz="1200">
                <a:latin typeface="Arial" charset="0"/>
                <a:ea typeface="+mn-ea"/>
                <a:cs typeface="Arial" charset="0"/>
              </a:defRPr>
            </a:lvl1pPr>
          </a:lstStyle>
          <a:p>
            <a:pPr>
              <a:defRPr/>
            </a:pPr>
            <a:endParaRPr lang="en-US" altLang="en-US"/>
          </a:p>
        </p:txBody>
      </p:sp>
      <p:sp>
        <p:nvSpPr>
          <p:cNvPr id="34820" name="Rectangle 4"/>
          <p:cNvSpPr>
            <a:spLocks noGrp="1" noRot="1" noChangeAspect="1" noChangeArrowheads="1" noTextEdit="1"/>
          </p:cNvSpPr>
          <p:nvPr>
            <p:ph type="sldImg" idx="2"/>
          </p:nvPr>
        </p:nvSpPr>
        <p:spPr bwMode="auto">
          <a:xfrm>
            <a:off x="1181100" y="696913"/>
            <a:ext cx="4649788"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a:extLst>
        </p:spPr>
      </p:sp>
      <p:sp>
        <p:nvSpPr>
          <p:cNvPr id="18437" name="Rectangle 5"/>
          <p:cNvSpPr>
            <a:spLocks noGrp="1" noChangeArrowheads="1"/>
          </p:cNvSpPr>
          <p:nvPr>
            <p:ph type="body" sz="quarter" idx="3"/>
          </p:nvPr>
        </p:nvSpPr>
        <p:spPr bwMode="auto">
          <a:xfrm>
            <a:off x="701675" y="4414838"/>
            <a:ext cx="5607050" cy="418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24" tIns="46712" rIns="93424" bIns="46712"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18438"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24" tIns="46712" rIns="93424" bIns="46712" numCol="1" anchor="b" anchorCtr="0" compatLnSpc="1">
            <a:prstTxWarp prst="textNoShape">
              <a:avLst/>
            </a:prstTxWarp>
          </a:bodyPr>
          <a:lstStyle>
            <a:lvl1pPr eaLnBrk="1" hangingPunct="1">
              <a:defRPr sz="1200">
                <a:latin typeface="Arial" charset="0"/>
                <a:ea typeface="+mn-ea"/>
                <a:cs typeface="Arial" charset="0"/>
              </a:defRPr>
            </a:lvl1pPr>
          </a:lstStyle>
          <a:p>
            <a:pPr>
              <a:defRPr/>
            </a:pPr>
            <a:endParaRPr lang="en-US" altLang="en-US"/>
          </a:p>
        </p:txBody>
      </p:sp>
      <p:sp>
        <p:nvSpPr>
          <p:cNvPr id="18439"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24" tIns="46712" rIns="93424" bIns="46712" numCol="1" anchor="b" anchorCtr="0" compatLnSpc="1">
            <a:prstTxWarp prst="textNoShape">
              <a:avLst/>
            </a:prstTxWarp>
          </a:bodyPr>
          <a:lstStyle>
            <a:lvl1pPr algn="r" eaLnBrk="1" hangingPunct="1">
              <a:defRPr sz="1200">
                <a:latin typeface="Arial" panose="020B0604020202020204" pitchFamily="34" charset="0"/>
                <a:cs typeface="Arial" panose="020B0604020202020204" pitchFamily="34" charset="0"/>
              </a:defRPr>
            </a:lvl1pPr>
          </a:lstStyle>
          <a:p>
            <a:fld id="{F3F4B8D0-3780-4671-BAC1-F188348D80E3}" type="slidenum">
              <a:rPr lang="en-US" altLang="en-US"/>
              <a:pPr/>
              <a:t>‹#›</a:t>
            </a:fld>
            <a:endParaRPr lang="en-US" altLang="en-US"/>
          </a:p>
        </p:txBody>
      </p:sp>
    </p:spTree>
    <p:extLst>
      <p:ext uri="{BB962C8B-B14F-4D97-AF65-F5344CB8AC3E}">
        <p14:creationId xmlns:p14="http://schemas.microsoft.com/office/powerpoint/2010/main" val="25307870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a:t>Brenda lead out </a:t>
            </a:r>
          </a:p>
        </p:txBody>
      </p:sp>
      <p:sp>
        <p:nvSpPr>
          <p:cNvPr id="35844"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30F93698-7ECF-4D60-A8B5-B9084EC2B4EB}" type="slidenum">
              <a:rPr lang="en-US" altLang="en-US">
                <a:latin typeface="Arial" panose="020B0604020202020204" pitchFamily="34" charset="0"/>
              </a:rPr>
              <a:pPr/>
              <a:t>1</a:t>
            </a:fld>
            <a:endParaRPr lang="en-US" altLang="en-US">
              <a:latin typeface="Arial" panose="020B0604020202020204" pitchFamily="34" charset="0"/>
            </a:endParaRPr>
          </a:p>
        </p:txBody>
      </p:sp>
    </p:spTree>
    <p:extLst>
      <p:ext uri="{BB962C8B-B14F-4D97-AF65-F5344CB8AC3E}">
        <p14:creationId xmlns:p14="http://schemas.microsoft.com/office/powerpoint/2010/main" val="3806485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4035" name="Notes Placeholder 2"/>
          <p:cNvSpPr>
            <a:spLocks noGrp="1"/>
          </p:cNvSpPr>
          <p:nvPr>
            <p:ph type="body" idx="1"/>
          </p:nvPr>
        </p:nvSpPr>
        <p:spPr>
          <a:noFill/>
        </p:spPr>
        <p:txBody>
          <a:bodyPr/>
          <a:lstStyle/>
          <a:p>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44036" name="Slide Number Placeholder 3"/>
          <p:cNvSpPr>
            <a:spLocks noGrp="1"/>
          </p:cNvSpPr>
          <p:nvPr>
            <p:ph type="sldNum" sz="quarter" idx="5"/>
          </p:nvPr>
        </p:nvSpPr>
        <p:spPr>
          <a:noFill/>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6E69C516-74FF-462C-815C-11B7CC5F9B15}" type="slidenum">
              <a:rPr lang="en-US" altLang="en-US">
                <a:latin typeface="Arial" panose="020B0604020202020204" pitchFamily="34" charset="0"/>
              </a:rPr>
              <a:pPr/>
              <a:t>10</a:t>
            </a:fld>
            <a:endParaRPr lang="en-US" altLang="en-US">
              <a:latin typeface="Arial" panose="020B0604020202020204" pitchFamily="34" charset="0"/>
            </a:endParaRPr>
          </a:p>
        </p:txBody>
      </p:sp>
    </p:spTree>
    <p:extLst>
      <p:ext uri="{BB962C8B-B14F-4D97-AF65-F5344CB8AC3E}">
        <p14:creationId xmlns:p14="http://schemas.microsoft.com/office/powerpoint/2010/main" val="2010497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altLang="en-US" smtClean="0">
                <a:latin typeface="Arial" pitchFamily="34" charset="0"/>
                <a:ea typeface="ＭＳ Ｐゴシック" pitchFamily="34" charset="-128"/>
              </a:rPr>
              <a:t>Carnegie Classification for Community Engagement was another opportunity to advance the College-Town Initiative and a great way to bring Ogden City up to speed about how WSU was already engaging with the surrounding community.</a:t>
            </a:r>
          </a:p>
          <a:p>
            <a:pPr>
              <a:defRPr/>
            </a:pPr>
            <a:endParaRPr lang="en-US" altLang="en-US" smtClean="0">
              <a:latin typeface="Arial" pitchFamily="34" charset="0"/>
              <a:ea typeface="ＭＳ Ｐゴシック" pitchFamily="34" charset="-128"/>
            </a:endParaRPr>
          </a:p>
          <a:p>
            <a:pPr>
              <a:buFontTx/>
              <a:buChar char="•"/>
              <a:defRPr/>
            </a:pPr>
            <a:r>
              <a:rPr lang="en-US" altLang="en-US" smtClean="0">
                <a:latin typeface="Arial" pitchFamily="34" charset="0"/>
                <a:ea typeface="ＭＳ Ｐゴシック" pitchFamily="34" charset="-128"/>
              </a:rPr>
              <a:t>I’ll describe the process we employed to write the application </a:t>
            </a:r>
          </a:p>
          <a:p>
            <a:pPr>
              <a:buFontTx/>
              <a:buChar char="•"/>
              <a:defRPr/>
            </a:pPr>
            <a:endParaRPr lang="en-US" altLang="en-US" smtClean="0">
              <a:latin typeface="Arial" pitchFamily="34" charset="0"/>
              <a:ea typeface="ＭＳ Ｐゴシック" pitchFamily="34" charset="-128"/>
            </a:endParaRPr>
          </a:p>
          <a:p>
            <a:pPr>
              <a:buFontTx/>
              <a:buChar char="•"/>
              <a:defRPr/>
            </a:pPr>
            <a:r>
              <a:rPr lang="en-US" altLang="en-US" smtClean="0">
                <a:latin typeface="Arial" pitchFamily="34" charset="0"/>
                <a:ea typeface="ＭＳ Ｐゴシック" pitchFamily="34" charset="-128"/>
              </a:rPr>
              <a:t>I’ll compare and contrast the 2015 experience to the 2008 Carnegie process and eventually the outcomes.</a:t>
            </a:r>
          </a:p>
          <a:p>
            <a:pPr>
              <a:buFontTx/>
              <a:buChar char="•"/>
              <a:defRPr/>
            </a:pPr>
            <a:endParaRPr lang="en-US" altLang="en-US" smtClean="0">
              <a:latin typeface="Arial" pitchFamily="34" charset="0"/>
              <a:ea typeface="ＭＳ Ｐゴシック" pitchFamily="34" charset="-128"/>
            </a:endParaRPr>
          </a:p>
          <a:p>
            <a:pPr>
              <a:defRPr/>
            </a:pPr>
            <a:endParaRPr lang="en-US" altLang="en-US" smtClean="0">
              <a:latin typeface="Arial" pitchFamily="34" charset="0"/>
              <a:ea typeface="ＭＳ Ｐゴシック" pitchFamily="34" charset="-128"/>
            </a:endParaRPr>
          </a:p>
          <a:p>
            <a:pPr>
              <a:defRPr/>
            </a:pPr>
            <a:endParaRPr lang="en-US" altLang="en-US" smtClean="0">
              <a:latin typeface="Arial" pitchFamily="34" charset="0"/>
              <a:ea typeface="ＭＳ Ｐゴシック" pitchFamily="34" charset="-128"/>
            </a:endParaRPr>
          </a:p>
        </p:txBody>
      </p:sp>
      <p:sp>
        <p:nvSpPr>
          <p:cNvPr id="40964"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5AA4183D-CF06-4E13-9FEA-970E61E83EF4}" type="slidenum">
              <a:rPr lang="en-US" altLang="en-US">
                <a:latin typeface="Arial" panose="020B0604020202020204" pitchFamily="34" charset="0"/>
              </a:rPr>
              <a:pPr/>
              <a:t>11</a:t>
            </a:fld>
            <a:endParaRPr lang="en-US" altLang="en-US">
              <a:latin typeface="Arial" panose="020B0604020202020204" pitchFamily="34" charset="0"/>
            </a:endParaRPr>
          </a:p>
        </p:txBody>
      </p:sp>
    </p:spTree>
    <p:extLst>
      <p:ext uri="{BB962C8B-B14F-4D97-AF65-F5344CB8AC3E}">
        <p14:creationId xmlns:p14="http://schemas.microsoft.com/office/powerpoint/2010/main" val="2050133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altLang="en-US" smtClean="0">
                <a:latin typeface="Arial" pitchFamily="34" charset="0"/>
                <a:ea typeface="ＭＳ Ｐゴシック" pitchFamily="34" charset="-128"/>
              </a:rPr>
              <a:t>Brenda slide</a:t>
            </a:r>
          </a:p>
          <a:p>
            <a:pPr>
              <a:buFontTx/>
              <a:buChar char="•"/>
              <a:defRPr/>
            </a:pPr>
            <a:r>
              <a:rPr lang="en-US" altLang="en-US" smtClean="0">
                <a:latin typeface="Arial" pitchFamily="34" charset="0"/>
                <a:ea typeface="ＭＳ Ｐゴシック" pitchFamily="34" charset="-128"/>
              </a:rPr>
              <a:t>I’ll talk about the excitement that came out of the identification of projects &amp; partnerships to highlight in the Carnegie application.  WSU representatives were just doing our jobs but the city representation on the committee brought a new lens through which to view these projects and partnerships as part of the College-Town Initiative – as something to be celebrated and to have these stories told.</a:t>
            </a:r>
          </a:p>
          <a:p>
            <a:pPr>
              <a:buFontTx/>
              <a:buChar char="•"/>
              <a:defRPr/>
            </a:pPr>
            <a:endParaRPr lang="en-US" altLang="en-US" smtClean="0">
              <a:latin typeface="Arial" pitchFamily="34" charset="0"/>
              <a:ea typeface="ＭＳ Ｐゴシック" pitchFamily="34" charset="-128"/>
            </a:endParaRPr>
          </a:p>
          <a:p>
            <a:pPr>
              <a:buFontTx/>
              <a:buChar char="•"/>
              <a:defRPr/>
            </a:pPr>
            <a:r>
              <a:rPr lang="en-US" altLang="en-US" smtClean="0">
                <a:latin typeface="Arial" pitchFamily="34" charset="0"/>
                <a:ea typeface="ＭＳ Ｐゴシック" pitchFamily="34" charset="-128"/>
              </a:rPr>
              <a:t>I’ll describe the role the city played in celebrating the partnerships and WSU’s receiving the classification once again in 2015 – the joint effort to celebrate on February 18</a:t>
            </a:r>
            <a:r>
              <a:rPr lang="en-US" altLang="en-US" baseline="30000" smtClean="0">
                <a:latin typeface="Arial" pitchFamily="34" charset="0"/>
                <a:ea typeface="ＭＳ Ｐゴシック" pitchFamily="34" charset="-128"/>
              </a:rPr>
              <a:t>th</a:t>
            </a:r>
            <a:r>
              <a:rPr lang="en-US" altLang="en-US" smtClean="0">
                <a:latin typeface="Arial" pitchFamily="34" charset="0"/>
                <a:ea typeface="ＭＳ Ｐゴシック" pitchFamily="34" charset="-128"/>
              </a:rPr>
              <a:t>, 2015.  </a:t>
            </a:r>
          </a:p>
          <a:p>
            <a:pPr marL="628650" lvl="1" indent="-171450">
              <a:buFontTx/>
              <a:buChar char="•"/>
              <a:defRPr/>
            </a:pPr>
            <a:r>
              <a:rPr lang="en-US" altLang="en-US" smtClean="0">
                <a:latin typeface="Arial" pitchFamily="34" charset="0"/>
                <a:ea typeface="Arial" pitchFamily="34" charset="0"/>
                <a:cs typeface="Arial" pitchFamily="34" charset="0"/>
              </a:rPr>
              <a:t>The amazing turnout and participation by local cities.  </a:t>
            </a:r>
          </a:p>
          <a:p>
            <a:pPr marL="628650" lvl="1" indent="-171450">
              <a:buFontTx/>
              <a:buChar char="•"/>
              <a:defRPr/>
            </a:pPr>
            <a:r>
              <a:rPr lang="en-US" altLang="en-US" smtClean="0">
                <a:latin typeface="Arial" pitchFamily="34" charset="0"/>
                <a:ea typeface="Arial" pitchFamily="34" charset="0"/>
                <a:cs typeface="Arial" pitchFamily="34" charset="0"/>
              </a:rPr>
              <a:t>The long-standing partnerships honored that evening.</a:t>
            </a:r>
          </a:p>
          <a:p>
            <a:pPr marL="628650" lvl="1" indent="-171450">
              <a:buFontTx/>
              <a:buChar char="•"/>
              <a:defRPr/>
            </a:pPr>
            <a:r>
              <a:rPr lang="en-US" altLang="en-US" smtClean="0">
                <a:latin typeface="Arial" pitchFamily="34" charset="0"/>
                <a:ea typeface="Arial" pitchFamily="34" charset="0"/>
                <a:cs typeface="Arial" pitchFamily="34" charset="0"/>
              </a:rPr>
              <a:t>The Keys to Our Communities Award – currently 7 cities – plans for how we intend to increase this to all 50 cities in 4 surrounding counties</a:t>
            </a:r>
          </a:p>
          <a:p>
            <a:pPr>
              <a:buFontTx/>
              <a:buChar char="•"/>
              <a:defRPr/>
            </a:pPr>
            <a:endParaRPr lang="en-US" altLang="en-US" smtClean="0">
              <a:latin typeface="Arial" pitchFamily="34" charset="0"/>
              <a:ea typeface="ＭＳ Ｐゴシック" pitchFamily="34" charset="-128"/>
            </a:endParaRPr>
          </a:p>
          <a:p>
            <a:pPr>
              <a:buFontTx/>
              <a:buChar char="•"/>
              <a:defRPr/>
            </a:pPr>
            <a:r>
              <a:rPr lang="en-US" altLang="en-US" smtClean="0">
                <a:latin typeface="Arial" pitchFamily="34" charset="0"/>
                <a:ea typeface="ＭＳ Ｐゴシック" pitchFamily="34" charset="-128"/>
              </a:rPr>
              <a:t>I’ll talk about how the university sees the Carnegie classification in 2015 as a joint classification of WSU and Ogden (and surrounding communities).  The community and WSU alike are taking pride in the classification as there is no way WSU could have earned it on its own.</a:t>
            </a:r>
          </a:p>
        </p:txBody>
      </p:sp>
      <p:sp>
        <p:nvSpPr>
          <p:cNvPr id="41988"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0F54DD3B-F5A4-4BEA-875C-44571D1727BE}" type="slidenum">
              <a:rPr lang="en-US" altLang="en-US">
                <a:latin typeface="Arial" panose="020B0604020202020204" pitchFamily="34" charset="0"/>
              </a:rPr>
              <a:pPr/>
              <a:t>12</a:t>
            </a:fld>
            <a:endParaRPr lang="en-US" altLang="en-US">
              <a:latin typeface="Arial" panose="020B0604020202020204" pitchFamily="34" charset="0"/>
            </a:endParaRPr>
          </a:p>
        </p:txBody>
      </p:sp>
    </p:spTree>
    <p:extLst>
      <p:ext uri="{BB962C8B-B14F-4D97-AF65-F5344CB8AC3E}">
        <p14:creationId xmlns:p14="http://schemas.microsoft.com/office/powerpoint/2010/main" val="3387383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altLang="en-US" b="1" smtClean="0">
                <a:latin typeface="Arial" pitchFamily="34" charset="0"/>
                <a:ea typeface="ＭＳ Ｐゴシック" pitchFamily="34" charset="-128"/>
              </a:rPr>
              <a:t>Mutual Benefits</a:t>
            </a:r>
            <a:endParaRPr lang="en-US" altLang="en-US" smtClean="0">
              <a:latin typeface="Arial" pitchFamily="34" charset="0"/>
              <a:ea typeface="ＭＳ Ｐゴシック" pitchFamily="34" charset="-128"/>
            </a:endParaRPr>
          </a:p>
          <a:p>
            <a:pPr>
              <a:defRPr/>
            </a:pPr>
            <a:r>
              <a:rPr lang="en-US" altLang="en-US" smtClean="0">
                <a:latin typeface="Arial" pitchFamily="34" charset="0"/>
                <a:ea typeface="ＭＳ Ｐゴシック" pitchFamily="34" charset="-128"/>
              </a:rPr>
              <a:t> Joint marketing collaborations to promote University and community events</a:t>
            </a:r>
          </a:p>
          <a:p>
            <a:pPr>
              <a:defRPr/>
            </a:pPr>
            <a:r>
              <a:rPr lang="en-US" altLang="en-US" smtClean="0">
                <a:latin typeface="Arial" pitchFamily="34" charset="0"/>
                <a:ea typeface="ＭＳ Ｐゴシック" pitchFamily="34" charset="-128"/>
              </a:rPr>
              <a:t> Joint community engaged events provide opportunities for elected officials, community </a:t>
            </a:r>
          </a:p>
          <a:p>
            <a:pPr>
              <a:defRPr/>
            </a:pPr>
            <a:r>
              <a:rPr lang="en-US" altLang="en-US" smtClean="0">
                <a:latin typeface="Arial" pitchFamily="34" charset="0"/>
                <a:ea typeface="ＭＳ Ｐゴシック" pitchFamily="34" charset="-128"/>
              </a:rPr>
              <a:t>leaders, University leaders and staff, and students to work side by side</a:t>
            </a:r>
          </a:p>
          <a:p>
            <a:pPr>
              <a:defRPr/>
            </a:pPr>
            <a:r>
              <a:rPr lang="en-US" altLang="en-US" smtClean="0">
                <a:latin typeface="Arial" pitchFamily="34" charset="0"/>
                <a:ea typeface="ＭＳ Ｐゴシック" pitchFamily="34" charset="-128"/>
              </a:rPr>
              <a:t> University faculty and students provide a knowledge base to the City and are able to gain </a:t>
            </a:r>
          </a:p>
          <a:p>
            <a:pPr>
              <a:defRPr/>
            </a:pPr>
            <a:r>
              <a:rPr lang="en-US" altLang="en-US" smtClean="0">
                <a:latin typeface="Arial" pitchFamily="34" charset="0"/>
                <a:ea typeface="ＭＳ Ｐゴシック" pitchFamily="34" charset="-128"/>
              </a:rPr>
              <a:t>experience in the process</a:t>
            </a:r>
          </a:p>
          <a:p>
            <a:pPr>
              <a:defRPr/>
            </a:pPr>
            <a:r>
              <a:rPr lang="en-US" altLang="en-US" smtClean="0">
                <a:latin typeface="Arial" pitchFamily="34" charset="0"/>
                <a:ea typeface="ＭＳ Ｐゴシック" pitchFamily="34" charset="-128"/>
              </a:rPr>
              <a:t> National recognition through the International Town and Gown Association through articles </a:t>
            </a:r>
          </a:p>
          <a:p>
            <a:pPr>
              <a:defRPr/>
            </a:pPr>
            <a:r>
              <a:rPr lang="en-US" altLang="en-US" smtClean="0">
                <a:latin typeface="Arial" pitchFamily="34" charset="0"/>
                <a:ea typeface="ＭＳ Ｐゴシック" pitchFamily="34" charset="-128"/>
              </a:rPr>
              <a:t>and presentations at national conferences</a:t>
            </a:r>
          </a:p>
          <a:p>
            <a:pPr>
              <a:defRPr/>
            </a:pPr>
            <a:endParaRPr lang="en-US" altLang="en-US" smtClean="0">
              <a:latin typeface="Arial" pitchFamily="34" charset="0"/>
              <a:ea typeface="ＭＳ Ｐゴシック" pitchFamily="34" charset="-128"/>
            </a:endParaRPr>
          </a:p>
          <a:p>
            <a:pPr>
              <a:defRPr/>
            </a:pPr>
            <a:r>
              <a:rPr lang="en-US" altLang="en-US" b="1" smtClean="0">
                <a:latin typeface="Arial" pitchFamily="34" charset="0"/>
                <a:ea typeface="ＭＳ Ｐゴシック" pitchFamily="34" charset="-128"/>
              </a:rPr>
              <a:t>University Benefits</a:t>
            </a:r>
            <a:endParaRPr lang="en-US" altLang="en-US" smtClean="0">
              <a:latin typeface="Arial" pitchFamily="34" charset="0"/>
              <a:ea typeface="ＭＳ Ｐゴシック" pitchFamily="34" charset="-128"/>
            </a:endParaRPr>
          </a:p>
          <a:p>
            <a:pPr>
              <a:defRPr/>
            </a:pPr>
            <a:r>
              <a:rPr lang="en-US" altLang="en-US" smtClean="0">
                <a:latin typeface="Arial" pitchFamily="34" charset="0"/>
                <a:ea typeface="ＭＳ Ｐゴシック" pitchFamily="34" charset="-128"/>
              </a:rPr>
              <a:t> Outpouring of community support</a:t>
            </a:r>
          </a:p>
          <a:p>
            <a:pPr>
              <a:defRPr/>
            </a:pPr>
            <a:r>
              <a:rPr lang="en-US" altLang="en-US" smtClean="0">
                <a:latin typeface="Arial" pitchFamily="34" charset="0"/>
                <a:ea typeface="ＭＳ Ｐゴシック" pitchFamily="34" charset="-128"/>
              </a:rPr>
              <a:t> Better integration of students, faculty and staff with the Ogden community</a:t>
            </a:r>
          </a:p>
          <a:p>
            <a:pPr>
              <a:defRPr/>
            </a:pPr>
            <a:r>
              <a:rPr lang="en-US" altLang="en-US" smtClean="0">
                <a:latin typeface="Arial" pitchFamily="34" charset="0"/>
                <a:ea typeface="ＭＳ Ｐゴシック" pitchFamily="34" charset="-128"/>
              </a:rPr>
              <a:t> Enhanced awareness of the many efforts and positive contributions of the University</a:t>
            </a:r>
          </a:p>
          <a:p>
            <a:pPr>
              <a:defRPr/>
            </a:pPr>
            <a:r>
              <a:rPr lang="en-US" altLang="en-US" smtClean="0">
                <a:latin typeface="Arial" pitchFamily="34" charset="0"/>
                <a:ea typeface="ＭＳ Ｐゴシック" pitchFamily="34" charset="-128"/>
              </a:rPr>
              <a:t> Recognition of the role and accomplishments of the University by the City through </a:t>
            </a:r>
          </a:p>
          <a:p>
            <a:pPr>
              <a:defRPr/>
            </a:pPr>
            <a:r>
              <a:rPr lang="en-US" altLang="en-US" smtClean="0">
                <a:latin typeface="Arial" pitchFamily="34" charset="0"/>
                <a:ea typeface="ＭＳ Ｐゴシック" pitchFamily="34" charset="-128"/>
              </a:rPr>
              <a:t>resolutions and proclamations</a:t>
            </a:r>
          </a:p>
          <a:p>
            <a:pPr>
              <a:defRPr/>
            </a:pPr>
            <a:r>
              <a:rPr lang="en-US" altLang="en-US" smtClean="0">
                <a:latin typeface="Arial" pitchFamily="34" charset="0"/>
                <a:ea typeface="ＭＳ Ｐゴシック" pitchFamily="34" charset="-128"/>
              </a:rPr>
              <a:t> Students are engaging community leaders in conversations about issues of public concern</a:t>
            </a:r>
          </a:p>
          <a:p>
            <a:pPr>
              <a:defRPr/>
            </a:pPr>
            <a:r>
              <a:rPr lang="en-US" altLang="en-US" smtClean="0">
                <a:latin typeface="Arial" pitchFamily="34" charset="0"/>
                <a:ea typeface="ＭＳ Ｐゴシック" pitchFamily="34" charset="-128"/>
              </a:rPr>
              <a:t> The University is more tightly and overtly integrated into the Ogden community because of </a:t>
            </a:r>
          </a:p>
          <a:p>
            <a:pPr>
              <a:defRPr/>
            </a:pPr>
            <a:r>
              <a:rPr lang="en-US" altLang="en-US" smtClean="0">
                <a:latin typeface="Arial" pitchFamily="34" charset="0"/>
                <a:ea typeface="ＭＳ Ｐゴシック" pitchFamily="34" charset="-128"/>
              </a:rPr>
              <a:t>this partnership</a:t>
            </a:r>
          </a:p>
          <a:p>
            <a:pPr>
              <a:defRPr/>
            </a:pPr>
            <a:r>
              <a:rPr lang="en-US" altLang="en-US" smtClean="0">
                <a:latin typeface="Arial" pitchFamily="34" charset="0"/>
                <a:ea typeface="ＭＳ Ｐゴシック" pitchFamily="34" charset="-128"/>
              </a:rPr>
              <a:t> The University is more intentionally being used as a resource for the City more than ever </a:t>
            </a:r>
          </a:p>
          <a:p>
            <a:pPr>
              <a:defRPr/>
            </a:pPr>
            <a:r>
              <a:rPr lang="en-US" altLang="en-US" smtClean="0">
                <a:latin typeface="Arial" pitchFamily="34" charset="0"/>
                <a:ea typeface="ＭＳ Ｐゴシック" pitchFamily="34" charset="-128"/>
              </a:rPr>
              <a:t>before</a:t>
            </a:r>
          </a:p>
          <a:p>
            <a:pPr>
              <a:defRPr/>
            </a:pPr>
            <a:endParaRPr lang="en-US" altLang="en-US" b="1" smtClean="0">
              <a:latin typeface="Arial" pitchFamily="34" charset="0"/>
              <a:ea typeface="ＭＳ Ｐゴシック" pitchFamily="34" charset="-128"/>
            </a:endParaRPr>
          </a:p>
          <a:p>
            <a:pPr>
              <a:defRPr/>
            </a:pPr>
            <a:r>
              <a:rPr lang="en-US" altLang="en-US" b="1" smtClean="0">
                <a:latin typeface="Arial" pitchFamily="34" charset="0"/>
                <a:ea typeface="ＭＳ Ｐゴシック" pitchFamily="34" charset="-128"/>
              </a:rPr>
              <a:t>Community Benefits</a:t>
            </a:r>
            <a:endParaRPr lang="en-US" altLang="en-US" smtClean="0">
              <a:latin typeface="Arial" pitchFamily="34" charset="0"/>
              <a:ea typeface="ＭＳ Ｐゴシック" pitchFamily="34" charset="-128"/>
            </a:endParaRPr>
          </a:p>
          <a:p>
            <a:pPr>
              <a:defRPr/>
            </a:pPr>
            <a:r>
              <a:rPr lang="en-US" altLang="en-US" smtClean="0">
                <a:latin typeface="Arial" pitchFamily="34" charset="0"/>
                <a:ea typeface="ＭＳ Ｐゴシック" pitchFamily="34" charset="-128"/>
              </a:rPr>
              <a:t> Students are providing community service on a wide array of projects – one million hours of </a:t>
            </a:r>
          </a:p>
          <a:p>
            <a:pPr>
              <a:defRPr/>
            </a:pPr>
            <a:r>
              <a:rPr lang="en-US" altLang="en-US" smtClean="0">
                <a:latin typeface="Arial" pitchFamily="34" charset="0"/>
                <a:ea typeface="ＭＳ Ｐゴシック" pitchFamily="34" charset="-128"/>
              </a:rPr>
              <a:t>service since 2007</a:t>
            </a:r>
          </a:p>
          <a:p>
            <a:pPr>
              <a:defRPr/>
            </a:pPr>
            <a:r>
              <a:rPr lang="en-US" altLang="en-US" smtClean="0">
                <a:latin typeface="Arial" pitchFamily="34" charset="0"/>
                <a:ea typeface="ＭＳ Ｐゴシック" pitchFamily="34" charset="-128"/>
              </a:rPr>
              <a:t> Non-profit and government organizations have access to students and faculty to enhance or </a:t>
            </a:r>
          </a:p>
          <a:p>
            <a:pPr>
              <a:defRPr/>
            </a:pPr>
            <a:r>
              <a:rPr lang="en-US" altLang="en-US" smtClean="0">
                <a:latin typeface="Arial" pitchFamily="34" charset="0"/>
                <a:ea typeface="ＭＳ Ｐゴシック" pitchFamily="34" charset="-128"/>
              </a:rPr>
              <a:t>augment services that are provided</a:t>
            </a:r>
          </a:p>
          <a:p>
            <a:pPr>
              <a:defRPr/>
            </a:pPr>
            <a:r>
              <a:rPr lang="en-US" altLang="en-US" smtClean="0">
                <a:latin typeface="Arial" pitchFamily="34" charset="0"/>
                <a:ea typeface="ＭＳ Ｐゴシック" pitchFamily="34" charset="-128"/>
              </a:rPr>
              <a:t> University programs and events are available to enhance the quality of life for the </a:t>
            </a:r>
          </a:p>
          <a:p>
            <a:pPr>
              <a:defRPr/>
            </a:pPr>
            <a:r>
              <a:rPr lang="en-US" altLang="en-US" smtClean="0">
                <a:latin typeface="Arial" pitchFamily="34" charset="0"/>
                <a:ea typeface="ＭＳ Ｐゴシック" pitchFamily="34" charset="-128"/>
              </a:rPr>
              <a:t>community</a:t>
            </a:r>
          </a:p>
          <a:p>
            <a:pPr>
              <a:defRPr/>
            </a:pPr>
            <a:r>
              <a:rPr lang="en-US" altLang="en-US" smtClean="0">
                <a:latin typeface="Arial" pitchFamily="34" charset="0"/>
                <a:ea typeface="ＭＳ Ｐゴシック" pitchFamily="34" charset="-128"/>
              </a:rPr>
              <a:t> Collaborations between the University and community enhance the mutual pursuit of </a:t>
            </a:r>
          </a:p>
          <a:p>
            <a:pPr>
              <a:defRPr/>
            </a:pPr>
            <a:r>
              <a:rPr lang="en-US" altLang="en-US" smtClean="0">
                <a:latin typeface="Arial" pitchFamily="34" charset="0"/>
                <a:ea typeface="ＭＳ Ｐゴシック" pitchFamily="34" charset="-128"/>
              </a:rPr>
              <a:t>economic, educational, recreational, social and cultural initiatives</a:t>
            </a:r>
          </a:p>
          <a:p>
            <a:pPr>
              <a:defRPr/>
            </a:pPr>
            <a:r>
              <a:rPr lang="en-US" altLang="en-US" smtClean="0">
                <a:latin typeface="Arial" pitchFamily="34" charset="0"/>
                <a:ea typeface="ＭＳ Ｐゴシック" pitchFamily="34" charset="-128"/>
              </a:rPr>
              <a:t> Community events are promoted to students, faculty and staff</a:t>
            </a:r>
          </a:p>
        </p:txBody>
      </p:sp>
      <p:sp>
        <p:nvSpPr>
          <p:cNvPr id="43012"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46D997E2-D22E-4568-BA73-BFEF44AD4CA3}" type="slidenum">
              <a:rPr lang="en-US" altLang="en-US">
                <a:latin typeface="Arial" panose="020B0604020202020204" pitchFamily="34" charset="0"/>
              </a:rPr>
              <a:pPr/>
              <a:t>13</a:t>
            </a:fld>
            <a:endParaRPr lang="en-US" altLang="en-US">
              <a:latin typeface="Arial" panose="020B0604020202020204" pitchFamily="34" charset="0"/>
            </a:endParaRPr>
          </a:p>
        </p:txBody>
      </p:sp>
    </p:spTree>
    <p:extLst>
      <p:ext uri="{BB962C8B-B14F-4D97-AF65-F5344CB8AC3E}">
        <p14:creationId xmlns:p14="http://schemas.microsoft.com/office/powerpoint/2010/main" val="1731993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8131" name="Notes Placeholder 2"/>
          <p:cNvSpPr>
            <a:spLocks noGrp="1"/>
          </p:cNvSpPr>
          <p:nvPr>
            <p:ph type="body" idx="1"/>
          </p:nvPr>
        </p:nvSpPr>
        <p:spPr>
          <a:noFill/>
        </p:spPr>
        <p:txBody>
          <a:bodyPr/>
          <a:lstStyle/>
          <a:p>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48132" name="Slide Number Placeholder 3"/>
          <p:cNvSpPr>
            <a:spLocks noGrp="1"/>
          </p:cNvSpPr>
          <p:nvPr>
            <p:ph type="sldNum" sz="quarter" idx="5"/>
          </p:nvPr>
        </p:nvSpPr>
        <p:spPr>
          <a:noFill/>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3C0B4458-E23E-4090-B342-DDA7B254E2F8}" type="slidenum">
              <a:rPr lang="en-US" altLang="en-US">
                <a:latin typeface="Arial" panose="020B0604020202020204" pitchFamily="34" charset="0"/>
              </a:rPr>
              <a:pPr/>
              <a:t>14</a:t>
            </a:fld>
            <a:endParaRPr lang="en-US" altLang="en-US">
              <a:latin typeface="Arial" panose="020B0604020202020204" pitchFamily="34" charset="0"/>
            </a:endParaRPr>
          </a:p>
        </p:txBody>
      </p:sp>
    </p:spTree>
    <p:extLst>
      <p:ext uri="{BB962C8B-B14F-4D97-AF65-F5344CB8AC3E}">
        <p14:creationId xmlns:p14="http://schemas.microsoft.com/office/powerpoint/2010/main" val="824999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9155" name="Notes Placeholder 2"/>
          <p:cNvSpPr>
            <a:spLocks noGrp="1"/>
          </p:cNvSpPr>
          <p:nvPr>
            <p:ph type="body" idx="1"/>
          </p:nvPr>
        </p:nvSpPr>
        <p:spPr>
          <a:noFill/>
        </p:spPr>
        <p:txBody>
          <a:bodyPr/>
          <a:lstStyle/>
          <a:p>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49156" name="Slide Number Placeholder 3"/>
          <p:cNvSpPr>
            <a:spLocks noGrp="1"/>
          </p:cNvSpPr>
          <p:nvPr>
            <p:ph type="sldNum" sz="quarter" idx="5"/>
          </p:nvPr>
        </p:nvSpPr>
        <p:spPr>
          <a:noFill/>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BBCCD886-675F-48A0-B7A7-213F6CF69344}" type="slidenum">
              <a:rPr lang="en-US" altLang="en-US">
                <a:latin typeface="Arial" panose="020B0604020202020204" pitchFamily="34" charset="0"/>
              </a:rPr>
              <a:pPr/>
              <a:t>15</a:t>
            </a:fld>
            <a:endParaRPr lang="en-US" altLang="en-US">
              <a:latin typeface="Arial" panose="020B0604020202020204" pitchFamily="34" charset="0"/>
            </a:endParaRPr>
          </a:p>
        </p:txBody>
      </p:sp>
    </p:spTree>
    <p:extLst>
      <p:ext uri="{BB962C8B-B14F-4D97-AF65-F5344CB8AC3E}">
        <p14:creationId xmlns:p14="http://schemas.microsoft.com/office/powerpoint/2010/main" val="1256807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0179" name="Notes Placeholder 2"/>
          <p:cNvSpPr>
            <a:spLocks noGrp="1"/>
          </p:cNvSpPr>
          <p:nvPr>
            <p:ph type="body" idx="1"/>
          </p:nvPr>
        </p:nvSpPr>
        <p:spPr>
          <a:noFill/>
        </p:spPr>
        <p:txBody>
          <a:bodyPr/>
          <a:lstStyle/>
          <a:p>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50180" name="Slide Number Placeholder 3"/>
          <p:cNvSpPr>
            <a:spLocks noGrp="1"/>
          </p:cNvSpPr>
          <p:nvPr>
            <p:ph type="sldNum" sz="quarter" idx="5"/>
          </p:nvPr>
        </p:nvSpPr>
        <p:spPr>
          <a:noFill/>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B36D0603-5D4D-42D1-9AFA-1CCC08DF0FF5}" type="slidenum">
              <a:rPr lang="en-US" altLang="en-US">
                <a:latin typeface="Arial" panose="020B0604020202020204" pitchFamily="34" charset="0"/>
              </a:rPr>
              <a:pPr/>
              <a:t>16</a:t>
            </a:fld>
            <a:endParaRPr lang="en-US" altLang="en-US">
              <a:latin typeface="Arial" panose="020B0604020202020204" pitchFamily="34" charset="0"/>
            </a:endParaRPr>
          </a:p>
        </p:txBody>
      </p:sp>
    </p:spTree>
    <p:extLst>
      <p:ext uri="{BB962C8B-B14F-4D97-AF65-F5344CB8AC3E}">
        <p14:creationId xmlns:p14="http://schemas.microsoft.com/office/powerpoint/2010/main" val="2225326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1203" name="Notes Placeholder 2"/>
          <p:cNvSpPr>
            <a:spLocks noGrp="1"/>
          </p:cNvSpPr>
          <p:nvPr>
            <p:ph type="body" idx="1"/>
          </p:nvPr>
        </p:nvSpPr>
        <p:spPr>
          <a:noFill/>
        </p:spPr>
        <p:txBody>
          <a:bodyPr/>
          <a:lstStyle/>
          <a:p>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4" name="Slide Number Placeholder 3"/>
          <p:cNvSpPr>
            <a:spLocks noGrp="1"/>
          </p:cNvSpPr>
          <p:nvPr>
            <p:ph type="sldNum" sz="quarter" idx="5"/>
          </p:nvPr>
        </p:nvSpPr>
        <p:spPr>
          <a:noFill/>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163A729C-F502-45ED-843A-D3054368C927}" type="slidenum">
              <a:rPr lang="en-US" altLang="en-US">
                <a:latin typeface="Arial" panose="020B0604020202020204" pitchFamily="34" charset="0"/>
              </a:rPr>
              <a:pPr/>
              <a:t>17</a:t>
            </a:fld>
            <a:endParaRPr lang="en-US" altLang="en-US">
              <a:latin typeface="Arial" panose="020B0604020202020204" pitchFamily="34" charset="0"/>
            </a:endParaRPr>
          </a:p>
        </p:txBody>
      </p:sp>
    </p:spTree>
    <p:extLst>
      <p:ext uri="{BB962C8B-B14F-4D97-AF65-F5344CB8AC3E}">
        <p14:creationId xmlns:p14="http://schemas.microsoft.com/office/powerpoint/2010/main" val="594953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2227" name="Notes Placeholder 2"/>
          <p:cNvSpPr>
            <a:spLocks noGrp="1"/>
          </p:cNvSpPr>
          <p:nvPr>
            <p:ph type="body" idx="1"/>
          </p:nvPr>
        </p:nvSpPr>
        <p:spPr>
          <a:noFill/>
        </p:spPr>
        <p:txBody>
          <a:bodyPr/>
          <a:lstStyle/>
          <a:p>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52228" name="Slide Number Placeholder 3"/>
          <p:cNvSpPr>
            <a:spLocks noGrp="1"/>
          </p:cNvSpPr>
          <p:nvPr>
            <p:ph type="sldNum" sz="quarter" idx="5"/>
          </p:nvPr>
        </p:nvSpPr>
        <p:spPr>
          <a:noFill/>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855CAC9B-BDA0-4BFE-A97F-4C2C28CC6828}" type="slidenum">
              <a:rPr lang="en-US" altLang="en-US">
                <a:latin typeface="Arial" panose="020B0604020202020204" pitchFamily="34" charset="0"/>
              </a:rPr>
              <a:pPr/>
              <a:t>18</a:t>
            </a:fld>
            <a:endParaRPr lang="en-US" altLang="en-US">
              <a:latin typeface="Arial" panose="020B0604020202020204" pitchFamily="34" charset="0"/>
            </a:endParaRPr>
          </a:p>
        </p:txBody>
      </p:sp>
    </p:spTree>
    <p:extLst>
      <p:ext uri="{BB962C8B-B14F-4D97-AF65-F5344CB8AC3E}">
        <p14:creationId xmlns:p14="http://schemas.microsoft.com/office/powerpoint/2010/main" val="3685340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3251" name="Notes Placeholder 2"/>
          <p:cNvSpPr>
            <a:spLocks noGrp="1"/>
          </p:cNvSpPr>
          <p:nvPr>
            <p:ph type="body" idx="1"/>
          </p:nvPr>
        </p:nvSpPr>
        <p:spPr>
          <a:noFill/>
        </p:spPr>
        <p:txBody>
          <a:bodyPr/>
          <a:lstStyle/>
          <a:p>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53252" name="Slide Number Placeholder 3"/>
          <p:cNvSpPr>
            <a:spLocks noGrp="1"/>
          </p:cNvSpPr>
          <p:nvPr>
            <p:ph type="sldNum" sz="quarter" idx="5"/>
          </p:nvPr>
        </p:nvSpPr>
        <p:spPr>
          <a:noFill/>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06F455FF-2217-4D61-ACA8-20A9D71578A6}" type="slidenum">
              <a:rPr lang="en-US" altLang="en-US">
                <a:latin typeface="Arial" panose="020B0604020202020204" pitchFamily="34" charset="0"/>
              </a:rPr>
              <a:pPr/>
              <a:t>19</a:t>
            </a:fld>
            <a:endParaRPr lang="en-US" altLang="en-US">
              <a:latin typeface="Arial" panose="020B0604020202020204" pitchFamily="34" charset="0"/>
            </a:endParaRPr>
          </a:p>
        </p:txBody>
      </p:sp>
    </p:spTree>
    <p:extLst>
      <p:ext uri="{BB962C8B-B14F-4D97-AF65-F5344CB8AC3E}">
        <p14:creationId xmlns:p14="http://schemas.microsoft.com/office/powerpoint/2010/main" val="4286480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a:t>Add logos for both organizations</a:t>
            </a:r>
          </a:p>
        </p:txBody>
      </p:sp>
      <p:sp>
        <p:nvSpPr>
          <p:cNvPr id="36868"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7D4C25AD-540C-445D-9846-0E4B5FD48912}" type="slidenum">
              <a:rPr lang="en-US" altLang="en-US">
                <a:latin typeface="Arial" panose="020B0604020202020204" pitchFamily="34" charset="0"/>
              </a:rPr>
              <a:pPr/>
              <a:t>2</a:t>
            </a:fld>
            <a:endParaRPr lang="en-US" altLang="en-US">
              <a:latin typeface="Arial" panose="020B0604020202020204" pitchFamily="34" charset="0"/>
            </a:endParaRPr>
          </a:p>
        </p:txBody>
      </p:sp>
    </p:spTree>
    <p:extLst>
      <p:ext uri="{BB962C8B-B14F-4D97-AF65-F5344CB8AC3E}">
        <p14:creationId xmlns:p14="http://schemas.microsoft.com/office/powerpoint/2010/main" val="1921193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4275" name="Notes Placeholder 2"/>
          <p:cNvSpPr>
            <a:spLocks noGrp="1"/>
          </p:cNvSpPr>
          <p:nvPr>
            <p:ph type="body" idx="1"/>
          </p:nvPr>
        </p:nvSpPr>
        <p:spPr>
          <a:noFill/>
        </p:spPr>
        <p:txBody>
          <a:bodyPr/>
          <a:lstStyle/>
          <a:p>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54276" name="Slide Number Placeholder 3"/>
          <p:cNvSpPr>
            <a:spLocks noGrp="1"/>
          </p:cNvSpPr>
          <p:nvPr>
            <p:ph type="sldNum" sz="quarter" idx="5"/>
          </p:nvPr>
        </p:nvSpPr>
        <p:spPr>
          <a:noFill/>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8947E5B5-6F1D-4FDD-99BE-4EEADF49F54A}" type="slidenum">
              <a:rPr lang="en-US" altLang="en-US">
                <a:latin typeface="Arial" panose="020B0604020202020204" pitchFamily="34" charset="0"/>
              </a:rPr>
              <a:pPr/>
              <a:t>20</a:t>
            </a:fld>
            <a:endParaRPr lang="en-US" altLang="en-US">
              <a:latin typeface="Arial" panose="020B0604020202020204" pitchFamily="34" charset="0"/>
            </a:endParaRPr>
          </a:p>
        </p:txBody>
      </p:sp>
    </p:spTree>
    <p:extLst>
      <p:ext uri="{BB962C8B-B14F-4D97-AF65-F5344CB8AC3E}">
        <p14:creationId xmlns:p14="http://schemas.microsoft.com/office/powerpoint/2010/main" val="9661655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5299" name="Notes Placeholder 2"/>
          <p:cNvSpPr>
            <a:spLocks noGrp="1"/>
          </p:cNvSpPr>
          <p:nvPr>
            <p:ph type="body" idx="1"/>
          </p:nvPr>
        </p:nvSpPr>
        <p:spPr>
          <a:noFill/>
        </p:spPr>
        <p:txBody>
          <a:bodyPr/>
          <a:lstStyle/>
          <a:p>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55300" name="Slide Number Placeholder 3"/>
          <p:cNvSpPr>
            <a:spLocks noGrp="1"/>
          </p:cNvSpPr>
          <p:nvPr>
            <p:ph type="sldNum" sz="quarter" idx="5"/>
          </p:nvPr>
        </p:nvSpPr>
        <p:spPr>
          <a:noFill/>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1F826E01-6BEB-47C3-89FC-6AAA720EE84E}" type="slidenum">
              <a:rPr lang="en-US" altLang="en-US">
                <a:latin typeface="Arial" panose="020B0604020202020204" pitchFamily="34" charset="0"/>
              </a:rPr>
              <a:pPr/>
              <a:t>21</a:t>
            </a:fld>
            <a:endParaRPr lang="en-US" altLang="en-US">
              <a:latin typeface="Arial" panose="020B0604020202020204" pitchFamily="34" charset="0"/>
            </a:endParaRPr>
          </a:p>
        </p:txBody>
      </p:sp>
    </p:spTree>
    <p:extLst>
      <p:ext uri="{BB962C8B-B14F-4D97-AF65-F5344CB8AC3E}">
        <p14:creationId xmlns:p14="http://schemas.microsoft.com/office/powerpoint/2010/main" val="1162527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6323" name="Notes Placeholder 2"/>
          <p:cNvSpPr>
            <a:spLocks noGrp="1"/>
          </p:cNvSpPr>
          <p:nvPr>
            <p:ph type="body" idx="1"/>
          </p:nvPr>
        </p:nvSpPr>
        <p:spPr>
          <a:noFill/>
        </p:spPr>
        <p:txBody>
          <a:bodyPr/>
          <a:lstStyle/>
          <a:p>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56324" name="Slide Number Placeholder 3"/>
          <p:cNvSpPr>
            <a:spLocks noGrp="1"/>
          </p:cNvSpPr>
          <p:nvPr>
            <p:ph type="sldNum" sz="quarter" idx="5"/>
          </p:nvPr>
        </p:nvSpPr>
        <p:spPr>
          <a:noFill/>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DB006BA1-3158-48DB-8A2A-BBCBBA74235B}" type="slidenum">
              <a:rPr lang="en-US" altLang="en-US">
                <a:latin typeface="Arial" panose="020B0604020202020204" pitchFamily="34" charset="0"/>
              </a:rPr>
              <a:pPr/>
              <a:t>22</a:t>
            </a:fld>
            <a:endParaRPr lang="en-US" altLang="en-US">
              <a:latin typeface="Arial" panose="020B0604020202020204" pitchFamily="34" charset="0"/>
            </a:endParaRPr>
          </a:p>
        </p:txBody>
      </p:sp>
    </p:spTree>
    <p:extLst>
      <p:ext uri="{BB962C8B-B14F-4D97-AF65-F5344CB8AC3E}">
        <p14:creationId xmlns:p14="http://schemas.microsoft.com/office/powerpoint/2010/main" val="584493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7347" name="Notes Placeholder 2"/>
          <p:cNvSpPr>
            <a:spLocks noGrp="1"/>
          </p:cNvSpPr>
          <p:nvPr>
            <p:ph type="body" idx="1"/>
          </p:nvPr>
        </p:nvSpPr>
        <p:spPr>
          <a:noFill/>
        </p:spPr>
        <p:txBody>
          <a:bodyPr/>
          <a:lstStyle/>
          <a:p>
            <a:r>
              <a:rPr lang="en-US" altLang="en-US" smtClean="0">
                <a:latin typeface="Arial" panose="020B0604020202020204" pitchFamily="34" charset="0"/>
                <a:ea typeface="ＭＳ Ｐゴシック" panose="020B0600070205080204" pitchFamily="34" charset="-128"/>
                <a:cs typeface="Arial" panose="020B0604020202020204" pitchFamily="34" charset="0"/>
              </a:rPr>
              <a:t>Bill, I would like to add verbally to each of these “key components” slides where appropriate to represent how WSU or at least CCEL has proceeded in the College Town Initiative in alignment with these key components.</a:t>
            </a:r>
          </a:p>
          <a:p>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57348" name="Slide Number Placeholder 3"/>
          <p:cNvSpPr>
            <a:spLocks noGrp="1"/>
          </p:cNvSpPr>
          <p:nvPr>
            <p:ph type="sldNum" sz="quarter" idx="5"/>
          </p:nvPr>
        </p:nvSpPr>
        <p:spPr>
          <a:noFill/>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17A1FE33-5B63-4789-AAD4-E00464F93E9E}" type="slidenum">
              <a:rPr lang="en-US" altLang="en-US">
                <a:latin typeface="Arial" panose="020B0604020202020204" pitchFamily="34" charset="0"/>
              </a:rPr>
              <a:pPr/>
              <a:t>23</a:t>
            </a:fld>
            <a:endParaRPr lang="en-US" altLang="en-US">
              <a:latin typeface="Arial" panose="020B0604020202020204" pitchFamily="34" charset="0"/>
            </a:endParaRPr>
          </a:p>
        </p:txBody>
      </p:sp>
    </p:spTree>
    <p:extLst>
      <p:ext uri="{BB962C8B-B14F-4D97-AF65-F5344CB8AC3E}">
        <p14:creationId xmlns:p14="http://schemas.microsoft.com/office/powerpoint/2010/main" val="1965375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8371" name="Notes Placeholder 2"/>
          <p:cNvSpPr>
            <a:spLocks noGrp="1"/>
          </p:cNvSpPr>
          <p:nvPr>
            <p:ph type="body" idx="1"/>
          </p:nvPr>
        </p:nvSpPr>
        <p:spPr>
          <a:noFill/>
        </p:spPr>
        <p:txBody>
          <a:bodyPr/>
          <a:lstStyle/>
          <a:p>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58372" name="Slide Number Placeholder 3"/>
          <p:cNvSpPr>
            <a:spLocks noGrp="1"/>
          </p:cNvSpPr>
          <p:nvPr>
            <p:ph type="sldNum" sz="quarter" idx="5"/>
          </p:nvPr>
        </p:nvSpPr>
        <p:spPr>
          <a:noFill/>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0B8CDD3E-BCD2-42F4-94C1-A379545C3580}" type="slidenum">
              <a:rPr lang="en-US" altLang="en-US">
                <a:latin typeface="Arial" panose="020B0604020202020204" pitchFamily="34" charset="0"/>
              </a:rPr>
              <a:pPr/>
              <a:t>24</a:t>
            </a:fld>
            <a:endParaRPr lang="en-US" altLang="en-US">
              <a:latin typeface="Arial" panose="020B0604020202020204" pitchFamily="34" charset="0"/>
            </a:endParaRPr>
          </a:p>
        </p:txBody>
      </p:sp>
    </p:spTree>
    <p:extLst>
      <p:ext uri="{BB962C8B-B14F-4D97-AF65-F5344CB8AC3E}">
        <p14:creationId xmlns:p14="http://schemas.microsoft.com/office/powerpoint/2010/main" val="1438087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9395" name="Notes Placeholder 2"/>
          <p:cNvSpPr>
            <a:spLocks noGrp="1"/>
          </p:cNvSpPr>
          <p:nvPr>
            <p:ph type="body" idx="1"/>
          </p:nvPr>
        </p:nvSpPr>
        <p:spPr>
          <a:noFill/>
        </p:spPr>
        <p:txBody>
          <a:bodyPr/>
          <a:lstStyle/>
          <a:p>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59396" name="Slide Number Placeholder 3"/>
          <p:cNvSpPr>
            <a:spLocks noGrp="1"/>
          </p:cNvSpPr>
          <p:nvPr>
            <p:ph type="sldNum" sz="quarter" idx="5"/>
          </p:nvPr>
        </p:nvSpPr>
        <p:spPr>
          <a:noFill/>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9DB778D9-E0CB-4ED3-B9B0-2371F0D23106}" type="slidenum">
              <a:rPr lang="en-US" altLang="en-US">
                <a:latin typeface="Arial" panose="020B0604020202020204" pitchFamily="34" charset="0"/>
              </a:rPr>
              <a:pPr/>
              <a:t>25</a:t>
            </a:fld>
            <a:endParaRPr lang="en-US" altLang="en-US">
              <a:latin typeface="Arial" panose="020B0604020202020204" pitchFamily="34" charset="0"/>
            </a:endParaRPr>
          </a:p>
        </p:txBody>
      </p:sp>
    </p:spTree>
    <p:extLst>
      <p:ext uri="{BB962C8B-B14F-4D97-AF65-F5344CB8AC3E}">
        <p14:creationId xmlns:p14="http://schemas.microsoft.com/office/powerpoint/2010/main" val="3915991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0419" name="Notes Placeholder 2"/>
          <p:cNvSpPr>
            <a:spLocks noGrp="1"/>
          </p:cNvSpPr>
          <p:nvPr>
            <p:ph type="body" idx="1"/>
          </p:nvPr>
        </p:nvSpPr>
        <p:spPr>
          <a:noFill/>
        </p:spPr>
        <p:txBody>
          <a:bodyPr/>
          <a:lstStyle/>
          <a:p>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60420" name="Slide Number Placeholder 3"/>
          <p:cNvSpPr>
            <a:spLocks noGrp="1"/>
          </p:cNvSpPr>
          <p:nvPr>
            <p:ph type="sldNum" sz="quarter" idx="5"/>
          </p:nvPr>
        </p:nvSpPr>
        <p:spPr>
          <a:noFill/>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2782A2DB-22A9-4C84-85F7-891861F0C25E}" type="slidenum">
              <a:rPr lang="en-US" altLang="en-US">
                <a:latin typeface="Arial" panose="020B0604020202020204" pitchFamily="34" charset="0"/>
              </a:rPr>
              <a:pPr/>
              <a:t>26</a:t>
            </a:fld>
            <a:endParaRPr lang="en-US" altLang="en-US">
              <a:latin typeface="Arial" panose="020B0604020202020204" pitchFamily="34" charset="0"/>
            </a:endParaRPr>
          </a:p>
        </p:txBody>
      </p:sp>
    </p:spTree>
    <p:extLst>
      <p:ext uri="{BB962C8B-B14F-4D97-AF65-F5344CB8AC3E}">
        <p14:creationId xmlns:p14="http://schemas.microsoft.com/office/powerpoint/2010/main" val="31643083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dirty="0"/>
              <a:t>Bill</a:t>
            </a:r>
          </a:p>
        </p:txBody>
      </p:sp>
      <p:sp>
        <p:nvSpPr>
          <p:cNvPr id="44036"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2A00D6B2-CD5B-4D60-A76C-455F98A74004}" type="slidenum">
              <a:rPr lang="en-US" altLang="en-US">
                <a:latin typeface="Arial" panose="020B0604020202020204" pitchFamily="34" charset="0"/>
              </a:rPr>
              <a:pPr/>
              <a:t>27</a:t>
            </a:fld>
            <a:endParaRPr lang="en-US" altLang="en-US">
              <a:latin typeface="Arial" panose="020B0604020202020204" pitchFamily="34" charset="0"/>
            </a:endParaRPr>
          </a:p>
        </p:txBody>
      </p:sp>
    </p:spTree>
    <p:extLst>
      <p:ext uri="{BB962C8B-B14F-4D97-AF65-F5344CB8AC3E}">
        <p14:creationId xmlns:p14="http://schemas.microsoft.com/office/powerpoint/2010/main" val="3196819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2467" name="Notes Placeholder 2"/>
          <p:cNvSpPr>
            <a:spLocks noGrp="1"/>
          </p:cNvSpPr>
          <p:nvPr>
            <p:ph type="body" idx="1"/>
          </p:nvPr>
        </p:nvSpPr>
        <p:spPr>
          <a:noFill/>
        </p:spPr>
        <p:txBody>
          <a:bodyPr/>
          <a:lstStyle/>
          <a:p>
            <a:r>
              <a:rPr lang="en-US" altLang="en-US" smtClean="0">
                <a:latin typeface="Arial" panose="020B0604020202020204" pitchFamily="34" charset="0"/>
                <a:ea typeface="ＭＳ Ｐゴシック" panose="020B0600070205080204" pitchFamily="34" charset="-128"/>
                <a:cs typeface="Arial" panose="020B0604020202020204" pitchFamily="34" charset="0"/>
              </a:rPr>
              <a:t>Bill, I would like to tag-team with you on the initiatives listed on these “initiatives” slides because some of them (many of them) are affiliated with CCEL.  Are you good with that?  We can just do this verbally.  It doesn’t need to be scripted.  I just want to know if you are cool with me chiming in.</a:t>
            </a:r>
          </a:p>
          <a:p>
            <a:r>
              <a:rPr lang="en-US" altLang="en-US" smtClean="0">
                <a:latin typeface="Arial" panose="020B0604020202020204" pitchFamily="34" charset="0"/>
                <a:ea typeface="ＭＳ Ｐゴシック" panose="020B0600070205080204" pitchFamily="34" charset="-128"/>
                <a:cs typeface="Arial" panose="020B0604020202020204" pitchFamily="34" charset="0"/>
              </a:rPr>
              <a:t>All of these American Democracy Project events listed on these slides are out of the CCEL so if I could talk just a bit about the CCEL and how we facilitate democratic engagement first, I think that would provide a nice set up to this slide full of American Democracy Project events.</a:t>
            </a:r>
          </a:p>
        </p:txBody>
      </p:sp>
      <p:sp>
        <p:nvSpPr>
          <p:cNvPr id="62468" name="Slide Number Placeholder 3"/>
          <p:cNvSpPr>
            <a:spLocks noGrp="1"/>
          </p:cNvSpPr>
          <p:nvPr>
            <p:ph type="sldNum" sz="quarter" idx="5"/>
          </p:nvPr>
        </p:nvSpPr>
        <p:spPr>
          <a:noFill/>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9372876D-F3B0-4C70-9A85-499B4D73D7AE}" type="slidenum">
              <a:rPr lang="en-US" altLang="en-US">
                <a:latin typeface="Arial" panose="020B0604020202020204" pitchFamily="34" charset="0"/>
              </a:rPr>
              <a:pPr/>
              <a:t>28</a:t>
            </a:fld>
            <a:endParaRPr lang="en-US" altLang="en-US">
              <a:latin typeface="Arial" panose="020B0604020202020204" pitchFamily="34" charset="0"/>
            </a:endParaRPr>
          </a:p>
        </p:txBody>
      </p:sp>
    </p:spTree>
    <p:extLst>
      <p:ext uri="{BB962C8B-B14F-4D97-AF65-F5344CB8AC3E}">
        <p14:creationId xmlns:p14="http://schemas.microsoft.com/office/powerpoint/2010/main" val="26343824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3491" name="Notes Placeholder 2"/>
          <p:cNvSpPr>
            <a:spLocks noGrp="1"/>
          </p:cNvSpPr>
          <p:nvPr>
            <p:ph type="body" idx="1"/>
          </p:nvPr>
        </p:nvSpPr>
        <p:spPr>
          <a:noFill/>
        </p:spPr>
        <p:txBody>
          <a:bodyPr/>
          <a:lstStyle/>
          <a:p>
            <a:r>
              <a:rPr lang="en-US" altLang="en-US" smtClean="0">
                <a:latin typeface="Arial" panose="020B0604020202020204" pitchFamily="34" charset="0"/>
                <a:ea typeface="ＭＳ Ｐゴシック" panose="020B0600070205080204" pitchFamily="34" charset="-128"/>
                <a:cs typeface="Arial" panose="020B0604020202020204" pitchFamily="34" charset="0"/>
              </a:rPr>
              <a:t>I would like to talk about our CEL designation on classes and how that infrastructure has lent itself to these College-Town Initiatives listed on this slide.</a:t>
            </a:r>
          </a:p>
          <a:p>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63492" name="Slide Number Placeholder 3"/>
          <p:cNvSpPr>
            <a:spLocks noGrp="1"/>
          </p:cNvSpPr>
          <p:nvPr>
            <p:ph type="sldNum" sz="quarter" idx="5"/>
          </p:nvPr>
        </p:nvSpPr>
        <p:spPr>
          <a:noFill/>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1DBD7D53-AA3C-49CC-9780-1A6DA04F8080}" type="slidenum">
              <a:rPr lang="en-US" altLang="en-US">
                <a:latin typeface="Arial" panose="020B0604020202020204" pitchFamily="34" charset="0"/>
              </a:rPr>
              <a:pPr/>
              <a:t>29</a:t>
            </a:fld>
            <a:endParaRPr lang="en-US" altLang="en-US">
              <a:latin typeface="Arial" panose="020B0604020202020204" pitchFamily="34" charset="0"/>
            </a:endParaRPr>
          </a:p>
        </p:txBody>
      </p:sp>
    </p:spTree>
    <p:extLst>
      <p:ext uri="{BB962C8B-B14F-4D97-AF65-F5344CB8AC3E}">
        <p14:creationId xmlns:p14="http://schemas.microsoft.com/office/powerpoint/2010/main" val="942712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smtClean="0">
                <a:ea typeface="+mn-ea"/>
              </a:rPr>
              <a:t>Hands-up survey:</a:t>
            </a:r>
          </a:p>
          <a:p>
            <a:pPr marL="228600" indent="-228600">
              <a:buFontTx/>
              <a:buAutoNum type="arabicPeriod"/>
              <a:defRPr/>
            </a:pPr>
            <a:r>
              <a:rPr lang="en-US" dirty="0" smtClean="0">
                <a:ea typeface="+mn-ea"/>
              </a:rPr>
              <a:t>How many of you have your students engage with local city councils in some way?</a:t>
            </a:r>
          </a:p>
          <a:p>
            <a:pPr marL="228600" indent="-228600">
              <a:buFontTx/>
              <a:buAutoNum type="arabicPeriod"/>
              <a:defRPr/>
            </a:pPr>
            <a:r>
              <a:rPr lang="en-US" dirty="0" smtClean="0">
                <a:ea typeface="+mn-ea"/>
              </a:rPr>
              <a:t>How many of you currently have a town-gown initiative?</a:t>
            </a:r>
          </a:p>
          <a:p>
            <a:pPr marL="228600" indent="-228600">
              <a:buFontTx/>
              <a:buAutoNum type="arabicPeriod"/>
              <a:defRPr/>
            </a:pPr>
            <a:r>
              <a:rPr lang="en-US" dirty="0" smtClean="0">
                <a:ea typeface="+mn-ea"/>
              </a:rPr>
              <a:t>How many have a town-gown charter?</a:t>
            </a:r>
          </a:p>
          <a:p>
            <a:pPr marL="228600" indent="-228600">
              <a:buFontTx/>
              <a:buAutoNum type="arabicPeriod"/>
              <a:defRPr/>
            </a:pPr>
            <a:r>
              <a:rPr lang="en-US" dirty="0" smtClean="0">
                <a:ea typeface="+mn-ea"/>
              </a:rPr>
              <a:t>How many have a community engagement classification by the Carnegie Foundation?</a:t>
            </a:r>
          </a:p>
          <a:p>
            <a:pPr marL="228600" indent="-228600">
              <a:buFontTx/>
              <a:buAutoNum type="arabicPeriod"/>
              <a:defRPr/>
            </a:pPr>
            <a:r>
              <a:rPr lang="en-US" dirty="0" smtClean="0">
                <a:ea typeface="+mn-ea"/>
              </a:rPr>
              <a:t>How many are interested in a town-gown charter?</a:t>
            </a:r>
          </a:p>
          <a:p>
            <a:pPr marL="228600" indent="-228600">
              <a:buFontTx/>
              <a:buAutoNum type="arabicPeriod"/>
              <a:defRPr/>
            </a:pPr>
            <a:r>
              <a:rPr lang="en-US" dirty="0" smtClean="0">
                <a:ea typeface="+mn-ea"/>
              </a:rPr>
              <a:t>How many are members of the International Town and Gown Association?</a:t>
            </a:r>
            <a:endParaRPr lang="en-US" dirty="0">
              <a:ea typeface="+mn-ea"/>
            </a:endParaRPr>
          </a:p>
        </p:txBody>
      </p:sp>
      <p:sp>
        <p:nvSpPr>
          <p:cNvPr id="37892"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E5696764-566C-4069-B0C2-4769A791E7D1}" type="slidenum">
              <a:rPr lang="en-US" altLang="en-US">
                <a:latin typeface="Arial" panose="020B0604020202020204" pitchFamily="34" charset="0"/>
              </a:rPr>
              <a:pPr/>
              <a:t>3</a:t>
            </a:fld>
            <a:endParaRPr lang="en-US" altLang="en-US">
              <a:latin typeface="Arial" panose="020B0604020202020204" pitchFamily="34" charset="0"/>
            </a:endParaRPr>
          </a:p>
        </p:txBody>
      </p:sp>
    </p:spTree>
    <p:extLst>
      <p:ext uri="{BB962C8B-B14F-4D97-AF65-F5344CB8AC3E}">
        <p14:creationId xmlns:p14="http://schemas.microsoft.com/office/powerpoint/2010/main" val="31413446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4515" name="Notes Placeholder 2"/>
          <p:cNvSpPr>
            <a:spLocks noGrp="1"/>
          </p:cNvSpPr>
          <p:nvPr>
            <p:ph type="body" idx="1"/>
          </p:nvPr>
        </p:nvSpPr>
        <p:spPr>
          <a:noFill/>
        </p:spPr>
        <p:txBody>
          <a:bodyPr/>
          <a:lstStyle/>
          <a:p>
            <a:r>
              <a:rPr lang="en-US" altLang="en-US" smtClean="0">
                <a:latin typeface="Arial" panose="020B0604020202020204" pitchFamily="34" charset="0"/>
                <a:ea typeface="ＭＳ Ｐゴシック" panose="020B0600070205080204" pitchFamily="34" charset="-128"/>
                <a:cs typeface="Arial" panose="020B0604020202020204" pitchFamily="34" charset="0"/>
              </a:rPr>
              <a:t>The CCEL-CRE is located in the Community Education Center and I would like to be able to talk a bit about that infrastructure too as it supports the College Town initiative.</a:t>
            </a:r>
          </a:p>
        </p:txBody>
      </p:sp>
      <p:sp>
        <p:nvSpPr>
          <p:cNvPr id="64516" name="Slide Number Placeholder 3"/>
          <p:cNvSpPr>
            <a:spLocks noGrp="1"/>
          </p:cNvSpPr>
          <p:nvPr>
            <p:ph type="sldNum" sz="quarter" idx="5"/>
          </p:nvPr>
        </p:nvSpPr>
        <p:spPr>
          <a:noFill/>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37C1BCAF-3EC4-4C2A-AFB8-A646E14A1858}" type="slidenum">
              <a:rPr lang="en-US" altLang="en-US">
                <a:latin typeface="Arial" panose="020B0604020202020204" pitchFamily="34" charset="0"/>
              </a:rPr>
              <a:pPr/>
              <a:t>30</a:t>
            </a:fld>
            <a:endParaRPr lang="en-US" altLang="en-US">
              <a:latin typeface="Arial" panose="020B0604020202020204" pitchFamily="34" charset="0"/>
            </a:endParaRPr>
          </a:p>
        </p:txBody>
      </p:sp>
    </p:spTree>
    <p:extLst>
      <p:ext uri="{BB962C8B-B14F-4D97-AF65-F5344CB8AC3E}">
        <p14:creationId xmlns:p14="http://schemas.microsoft.com/office/powerpoint/2010/main" val="10158429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a:t>Add photos</a:t>
            </a:r>
          </a:p>
        </p:txBody>
      </p:sp>
      <p:sp>
        <p:nvSpPr>
          <p:cNvPr id="45060"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5C0FCCFD-F8B7-47C8-8D66-5744E8C4F79E}" type="slidenum">
              <a:rPr lang="en-US" altLang="en-US">
                <a:latin typeface="Arial" panose="020B0604020202020204" pitchFamily="34" charset="0"/>
              </a:rPr>
              <a:pPr/>
              <a:t>31</a:t>
            </a:fld>
            <a:endParaRPr lang="en-US" altLang="en-US">
              <a:latin typeface="Arial" panose="020B0604020202020204" pitchFamily="34" charset="0"/>
            </a:endParaRPr>
          </a:p>
        </p:txBody>
      </p:sp>
    </p:spTree>
    <p:extLst>
      <p:ext uri="{BB962C8B-B14F-4D97-AF65-F5344CB8AC3E}">
        <p14:creationId xmlns:p14="http://schemas.microsoft.com/office/powerpoint/2010/main" val="8697750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6563" name="Notes Placeholder 2"/>
          <p:cNvSpPr>
            <a:spLocks noGrp="1"/>
          </p:cNvSpPr>
          <p:nvPr>
            <p:ph type="body" idx="1"/>
          </p:nvPr>
        </p:nvSpPr>
        <p:spPr>
          <a:noFill/>
        </p:spPr>
        <p:txBody>
          <a:bodyPr/>
          <a:lstStyle/>
          <a:p>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66564" name="Slide Number Placeholder 3"/>
          <p:cNvSpPr>
            <a:spLocks noGrp="1"/>
          </p:cNvSpPr>
          <p:nvPr>
            <p:ph type="sldNum" sz="quarter" idx="5"/>
          </p:nvPr>
        </p:nvSpPr>
        <p:spPr>
          <a:noFill/>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EF969752-F996-4965-899E-EA064C46F0D1}" type="slidenum">
              <a:rPr lang="en-US" altLang="en-US">
                <a:latin typeface="Arial" panose="020B0604020202020204" pitchFamily="34" charset="0"/>
              </a:rPr>
              <a:pPr/>
              <a:t>32</a:t>
            </a:fld>
            <a:endParaRPr lang="en-US" altLang="en-US">
              <a:latin typeface="Arial" panose="020B0604020202020204" pitchFamily="34" charset="0"/>
            </a:endParaRPr>
          </a:p>
        </p:txBody>
      </p:sp>
    </p:spTree>
    <p:extLst>
      <p:ext uri="{BB962C8B-B14F-4D97-AF65-F5344CB8AC3E}">
        <p14:creationId xmlns:p14="http://schemas.microsoft.com/office/powerpoint/2010/main" val="3263478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a:t>Show video</a:t>
            </a:r>
          </a:p>
        </p:txBody>
      </p:sp>
      <p:sp>
        <p:nvSpPr>
          <p:cNvPr id="38916"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213FBC97-DCAB-4AFA-B870-E6223B409D67}" type="slidenum">
              <a:rPr lang="en-US" altLang="en-US">
                <a:latin typeface="Arial" panose="020B0604020202020204" pitchFamily="34" charset="0"/>
              </a:rPr>
              <a:pPr/>
              <a:t>4</a:t>
            </a:fld>
            <a:endParaRPr lang="en-US" altLang="en-US">
              <a:latin typeface="Arial" panose="020B0604020202020204" pitchFamily="34" charset="0"/>
            </a:endParaRPr>
          </a:p>
        </p:txBody>
      </p:sp>
    </p:spTree>
    <p:extLst>
      <p:ext uri="{BB962C8B-B14F-4D97-AF65-F5344CB8AC3E}">
        <p14:creationId xmlns:p14="http://schemas.microsoft.com/office/powerpoint/2010/main" val="1484800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a:t>Show video</a:t>
            </a:r>
          </a:p>
        </p:txBody>
      </p:sp>
      <p:sp>
        <p:nvSpPr>
          <p:cNvPr id="38916"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213FBC97-DCAB-4AFA-B870-E6223B409D67}" type="slidenum">
              <a:rPr lang="en-US" altLang="en-US">
                <a:latin typeface="Arial" panose="020B0604020202020204" pitchFamily="34" charset="0"/>
              </a:rPr>
              <a:pPr/>
              <a:t>5</a:t>
            </a:fld>
            <a:endParaRPr lang="en-US" altLang="en-US">
              <a:latin typeface="Arial" panose="020B0604020202020204" pitchFamily="34" charset="0"/>
            </a:endParaRPr>
          </a:p>
        </p:txBody>
      </p:sp>
    </p:spTree>
    <p:extLst>
      <p:ext uri="{BB962C8B-B14F-4D97-AF65-F5344CB8AC3E}">
        <p14:creationId xmlns:p14="http://schemas.microsoft.com/office/powerpoint/2010/main" val="2088833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9939" name="Notes Placeholder 2"/>
          <p:cNvSpPr>
            <a:spLocks noGrp="1"/>
          </p:cNvSpPr>
          <p:nvPr>
            <p:ph type="body" idx="1"/>
          </p:nvPr>
        </p:nvSpPr>
        <p:spPr>
          <a:noFill/>
        </p:spPr>
        <p:txBody>
          <a:bodyPr/>
          <a:lstStyle/>
          <a:p>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39940" name="Slide Number Placeholder 3"/>
          <p:cNvSpPr>
            <a:spLocks noGrp="1"/>
          </p:cNvSpPr>
          <p:nvPr>
            <p:ph type="sldNum" sz="quarter" idx="5"/>
          </p:nvPr>
        </p:nvSpPr>
        <p:spPr>
          <a:noFill/>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0C40A576-66E3-425A-94D6-4F1047B97FB3}" type="slidenum">
              <a:rPr lang="en-US" altLang="en-US">
                <a:latin typeface="Arial" panose="020B0604020202020204" pitchFamily="34" charset="0"/>
              </a:rPr>
              <a:pPr/>
              <a:t>6</a:t>
            </a:fld>
            <a:endParaRPr lang="en-US" altLang="en-US">
              <a:latin typeface="Arial" panose="020B0604020202020204" pitchFamily="34" charset="0"/>
            </a:endParaRPr>
          </a:p>
        </p:txBody>
      </p:sp>
    </p:spTree>
    <p:extLst>
      <p:ext uri="{BB962C8B-B14F-4D97-AF65-F5344CB8AC3E}">
        <p14:creationId xmlns:p14="http://schemas.microsoft.com/office/powerpoint/2010/main" val="1553040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0963" name="Notes Placeholder 2"/>
          <p:cNvSpPr>
            <a:spLocks noGrp="1"/>
          </p:cNvSpPr>
          <p:nvPr>
            <p:ph type="body" idx="1"/>
          </p:nvPr>
        </p:nvSpPr>
        <p:spPr>
          <a:noFill/>
        </p:spPr>
        <p:txBody>
          <a:bodyPr/>
          <a:lstStyle/>
          <a:p>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40964" name="Slide Number Placeholder 3"/>
          <p:cNvSpPr>
            <a:spLocks noGrp="1"/>
          </p:cNvSpPr>
          <p:nvPr>
            <p:ph type="sldNum" sz="quarter" idx="5"/>
          </p:nvPr>
        </p:nvSpPr>
        <p:spPr>
          <a:noFill/>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05339A70-8BAB-4A77-BBE6-6471DFEACE90}" type="slidenum">
              <a:rPr lang="en-US" altLang="en-US">
                <a:latin typeface="Arial" panose="020B0604020202020204" pitchFamily="34" charset="0"/>
              </a:rPr>
              <a:pPr/>
              <a:t>7</a:t>
            </a:fld>
            <a:endParaRPr lang="en-US" altLang="en-US">
              <a:latin typeface="Arial" panose="020B0604020202020204" pitchFamily="34" charset="0"/>
            </a:endParaRPr>
          </a:p>
        </p:txBody>
      </p:sp>
    </p:spTree>
    <p:extLst>
      <p:ext uri="{BB962C8B-B14F-4D97-AF65-F5344CB8AC3E}">
        <p14:creationId xmlns:p14="http://schemas.microsoft.com/office/powerpoint/2010/main" val="2392198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1987" name="Notes Placeholder 2"/>
          <p:cNvSpPr>
            <a:spLocks noGrp="1"/>
          </p:cNvSpPr>
          <p:nvPr>
            <p:ph type="body" idx="1"/>
          </p:nvPr>
        </p:nvSpPr>
        <p:spPr>
          <a:noFill/>
        </p:spPr>
        <p:txBody>
          <a:bodyPr/>
          <a:lstStyle/>
          <a:p>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41988" name="Slide Number Placeholder 3"/>
          <p:cNvSpPr>
            <a:spLocks noGrp="1"/>
          </p:cNvSpPr>
          <p:nvPr>
            <p:ph type="sldNum" sz="quarter" idx="5"/>
          </p:nvPr>
        </p:nvSpPr>
        <p:spPr>
          <a:noFill/>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3D8F2104-0C5C-46BA-92EF-1E760B81F5E1}" type="slidenum">
              <a:rPr lang="en-US" altLang="en-US">
                <a:latin typeface="Arial" panose="020B0604020202020204" pitchFamily="34" charset="0"/>
              </a:rPr>
              <a:pPr/>
              <a:t>8</a:t>
            </a:fld>
            <a:endParaRPr lang="en-US" altLang="en-US">
              <a:latin typeface="Arial" panose="020B0604020202020204" pitchFamily="34" charset="0"/>
            </a:endParaRPr>
          </a:p>
        </p:txBody>
      </p:sp>
    </p:spTree>
    <p:extLst>
      <p:ext uri="{BB962C8B-B14F-4D97-AF65-F5344CB8AC3E}">
        <p14:creationId xmlns:p14="http://schemas.microsoft.com/office/powerpoint/2010/main" val="2532922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3011" name="Notes Placeholder 2"/>
          <p:cNvSpPr>
            <a:spLocks noGrp="1"/>
          </p:cNvSpPr>
          <p:nvPr>
            <p:ph type="body" idx="1"/>
          </p:nvPr>
        </p:nvSpPr>
        <p:spPr>
          <a:noFill/>
        </p:spPr>
        <p:txBody>
          <a:bodyPr/>
          <a:lstStyle/>
          <a:p>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43012" name="Slide Number Placeholder 3"/>
          <p:cNvSpPr>
            <a:spLocks noGrp="1"/>
          </p:cNvSpPr>
          <p:nvPr>
            <p:ph type="sldNum" sz="quarter" idx="5"/>
          </p:nvPr>
        </p:nvSpPr>
        <p:spPr>
          <a:noFill/>
        </p:spPr>
        <p:txBody>
          <a:bodyPr/>
          <a:lstStyle>
            <a:lvl1pPr>
              <a:defRPr>
                <a:solidFill>
                  <a:schemeClr val="tx1"/>
                </a:solidFill>
                <a:latin typeface="Tahoma" panose="020B0604030504040204" pitchFamily="34" charset="0"/>
                <a:ea typeface="ＭＳ Ｐゴシック" panose="020B0600070205080204" pitchFamily="34" charset="-128"/>
              </a:defRPr>
            </a:lvl1pPr>
            <a:lvl2pPr marL="742950" indent="-285750">
              <a:defRPr>
                <a:solidFill>
                  <a:schemeClr val="tx1"/>
                </a:solidFill>
                <a:latin typeface="Tahoma" panose="020B0604030504040204" pitchFamily="34" charset="0"/>
                <a:ea typeface="ＭＳ Ｐゴシック" panose="020B0600070205080204" pitchFamily="34" charset="-128"/>
              </a:defRPr>
            </a:lvl2pPr>
            <a:lvl3pPr marL="1143000" indent="-228600">
              <a:defRPr>
                <a:solidFill>
                  <a:schemeClr val="tx1"/>
                </a:solidFill>
                <a:latin typeface="Tahoma" panose="020B0604030504040204" pitchFamily="34" charset="0"/>
                <a:ea typeface="ＭＳ Ｐゴシック" panose="020B0600070205080204" pitchFamily="34" charset="-128"/>
              </a:defRPr>
            </a:lvl3pPr>
            <a:lvl4pPr marL="1600200" indent="-228600">
              <a:defRPr>
                <a:solidFill>
                  <a:schemeClr val="tx1"/>
                </a:solidFill>
                <a:latin typeface="Tahoma" panose="020B0604030504040204" pitchFamily="34" charset="0"/>
                <a:ea typeface="ＭＳ Ｐゴシック" panose="020B0600070205080204" pitchFamily="34" charset="-128"/>
              </a:defRPr>
            </a:lvl4pPr>
            <a:lvl5pPr marL="2057400" indent="-228600">
              <a:defRPr>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ＭＳ Ｐゴシック" panose="020B0600070205080204" pitchFamily="34" charset="-128"/>
              </a:defRPr>
            </a:lvl9pPr>
          </a:lstStyle>
          <a:p>
            <a:fld id="{79A076F6-3901-477C-8E5F-5DCC1A3B4DDE}" type="slidenum">
              <a:rPr lang="en-US" altLang="en-US">
                <a:latin typeface="Arial" panose="020B0604020202020204" pitchFamily="34" charset="0"/>
              </a:rPr>
              <a:pPr/>
              <a:t>9</a:t>
            </a:fld>
            <a:endParaRPr lang="en-US" altLang="en-US">
              <a:latin typeface="Arial" panose="020B0604020202020204" pitchFamily="34" charset="0"/>
            </a:endParaRPr>
          </a:p>
        </p:txBody>
      </p:sp>
    </p:spTree>
    <p:extLst>
      <p:ext uri="{BB962C8B-B14F-4D97-AF65-F5344CB8AC3E}">
        <p14:creationId xmlns:p14="http://schemas.microsoft.com/office/powerpoint/2010/main" val="3721994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ea typeface="+mn-ea"/>
                <a:cs typeface="Arial"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0485"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smtClean="0"/>
              <a:t>Click to edit Master subtitle style</a:t>
            </a:r>
          </a:p>
        </p:txBody>
      </p:sp>
      <p:sp>
        <p:nvSpPr>
          <p:cNvPr id="20489" name="Rectangle 9"/>
          <p:cNvSpPr>
            <a:spLocks noGrp="1" noChangeArrowheads="1"/>
          </p:cNvSpPr>
          <p:nvPr>
            <p:ph type="ctrTitle" sz="quarter"/>
          </p:nvPr>
        </p:nvSpPr>
        <p:spPr>
          <a:xfrm>
            <a:off x="685800" y="1768476"/>
            <a:ext cx="7772400" cy="1736725"/>
          </a:xfrm>
        </p:spPr>
        <p:txBody>
          <a:bodyPr anchor="b" anchorCtr="1"/>
          <a:lstStyle>
            <a:lvl1pPr>
              <a:defRPr sz="5400"/>
            </a:lvl1pPr>
          </a:lstStyle>
          <a:p>
            <a:pPr lvl="0"/>
            <a:r>
              <a:rPr lang="en-US" altLang="en-US" noProof="0" smtClean="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ltLang="en-US"/>
          </a:p>
        </p:txBody>
      </p:sp>
      <p:sp>
        <p:nvSpPr>
          <p:cNvPr id="8" name="Rectangle 7"/>
          <p:cNvSpPr>
            <a:spLocks noGrp="1" noChangeArrowheads="1"/>
          </p:cNvSpPr>
          <p:nvPr>
            <p:ph type="ftr" sz="quarter" idx="11"/>
          </p:nvPr>
        </p:nvSpPr>
        <p:spPr/>
        <p:txBody>
          <a:bodyPr/>
          <a:lstStyle>
            <a:lvl1pPr>
              <a:defRPr/>
            </a:lvl1pPr>
          </a:lstStyle>
          <a:p>
            <a:pPr>
              <a:defRPr/>
            </a:pPr>
            <a:r>
              <a:rPr lang="en-US" altLang="en-US"/>
              <a:t>Gardiol &amp; Associates</a:t>
            </a:r>
          </a:p>
        </p:txBody>
      </p:sp>
      <p:sp>
        <p:nvSpPr>
          <p:cNvPr id="9" name="Rectangle 8"/>
          <p:cNvSpPr>
            <a:spLocks noGrp="1" noChangeArrowheads="1"/>
          </p:cNvSpPr>
          <p:nvPr>
            <p:ph type="sldNum" sz="quarter" idx="12"/>
          </p:nvPr>
        </p:nvSpPr>
        <p:spPr/>
        <p:txBody>
          <a:bodyPr/>
          <a:lstStyle>
            <a:lvl1pPr>
              <a:defRPr/>
            </a:lvl1pPr>
          </a:lstStyle>
          <a:p>
            <a:fld id="{1B829BD0-0F3A-4A33-BDC8-F14D1A1E7F0C}" type="slidenum">
              <a:rPr lang="en-US" altLang="en-US"/>
              <a:pPr/>
              <a:t>‹#›</a:t>
            </a:fld>
            <a:endParaRPr lang="en-US" altLang="en-US"/>
          </a:p>
        </p:txBody>
      </p:sp>
    </p:spTree>
    <p:extLst>
      <p:ext uri="{BB962C8B-B14F-4D97-AF65-F5344CB8AC3E}">
        <p14:creationId xmlns:p14="http://schemas.microsoft.com/office/powerpoint/2010/main" val="1151347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p:cNvSpPr>
            <a:spLocks noGrp="1" noChangeArrowheads="1"/>
          </p:cNvSpPr>
          <p:nvPr>
            <p:ph type="ftr" sz="quarter" idx="11"/>
          </p:nvPr>
        </p:nvSpPr>
        <p:spPr>
          <a:ln/>
        </p:spPr>
        <p:txBody>
          <a:bodyPr/>
          <a:lstStyle>
            <a:lvl1pPr>
              <a:defRPr/>
            </a:lvl1pPr>
          </a:lstStyle>
          <a:p>
            <a:pPr>
              <a:defRPr/>
            </a:pPr>
            <a:r>
              <a:rPr lang="en-US" altLang="en-US"/>
              <a:t>Gardiol &amp; Associates</a:t>
            </a:r>
          </a:p>
        </p:txBody>
      </p:sp>
      <p:sp>
        <p:nvSpPr>
          <p:cNvPr id="6" name="Rectangle 9"/>
          <p:cNvSpPr>
            <a:spLocks noGrp="1" noChangeArrowheads="1"/>
          </p:cNvSpPr>
          <p:nvPr>
            <p:ph type="sldNum" sz="quarter" idx="12"/>
          </p:nvPr>
        </p:nvSpPr>
        <p:spPr>
          <a:ln/>
        </p:spPr>
        <p:txBody>
          <a:bodyPr/>
          <a:lstStyle>
            <a:lvl1pPr>
              <a:defRPr/>
            </a:lvl1pPr>
          </a:lstStyle>
          <a:p>
            <a:fld id="{5B870B0C-C6A0-4DC3-A1C5-264E4B87E3D3}" type="slidenum">
              <a:rPr lang="en-US" altLang="en-US"/>
              <a:pPr/>
              <a:t>‹#›</a:t>
            </a:fld>
            <a:endParaRPr lang="en-US" altLang="en-US"/>
          </a:p>
        </p:txBody>
      </p:sp>
    </p:spTree>
    <p:extLst>
      <p:ext uri="{BB962C8B-B14F-4D97-AF65-F5344CB8AC3E}">
        <p14:creationId xmlns:p14="http://schemas.microsoft.com/office/powerpoint/2010/main" val="3317144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p:cNvSpPr>
            <a:spLocks noGrp="1" noChangeArrowheads="1"/>
          </p:cNvSpPr>
          <p:nvPr>
            <p:ph type="ftr" sz="quarter" idx="11"/>
          </p:nvPr>
        </p:nvSpPr>
        <p:spPr>
          <a:ln/>
        </p:spPr>
        <p:txBody>
          <a:bodyPr/>
          <a:lstStyle>
            <a:lvl1pPr>
              <a:defRPr/>
            </a:lvl1pPr>
          </a:lstStyle>
          <a:p>
            <a:pPr>
              <a:defRPr/>
            </a:pPr>
            <a:r>
              <a:rPr lang="en-US" altLang="en-US"/>
              <a:t>Gardiol &amp; Associates</a:t>
            </a:r>
          </a:p>
        </p:txBody>
      </p:sp>
      <p:sp>
        <p:nvSpPr>
          <p:cNvPr id="6" name="Rectangle 9"/>
          <p:cNvSpPr>
            <a:spLocks noGrp="1" noChangeArrowheads="1"/>
          </p:cNvSpPr>
          <p:nvPr>
            <p:ph type="sldNum" sz="quarter" idx="12"/>
          </p:nvPr>
        </p:nvSpPr>
        <p:spPr>
          <a:ln/>
        </p:spPr>
        <p:txBody>
          <a:bodyPr/>
          <a:lstStyle>
            <a:lvl1pPr>
              <a:defRPr/>
            </a:lvl1pPr>
          </a:lstStyle>
          <a:p>
            <a:fld id="{F5C693C3-D1C3-4862-954D-A829E0C3A33E}" type="slidenum">
              <a:rPr lang="en-US" altLang="en-US"/>
              <a:pPr/>
              <a:t>‹#›</a:t>
            </a:fld>
            <a:endParaRPr lang="en-US" altLang="en-US"/>
          </a:p>
        </p:txBody>
      </p:sp>
    </p:spTree>
    <p:extLst>
      <p:ext uri="{BB962C8B-B14F-4D97-AF65-F5344CB8AC3E}">
        <p14:creationId xmlns:p14="http://schemas.microsoft.com/office/powerpoint/2010/main" val="750059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p:cNvSpPr>
            <a:spLocks noGrp="1" noChangeArrowheads="1"/>
          </p:cNvSpPr>
          <p:nvPr>
            <p:ph type="ftr" sz="quarter" idx="11"/>
          </p:nvPr>
        </p:nvSpPr>
        <p:spPr>
          <a:ln/>
        </p:spPr>
        <p:txBody>
          <a:bodyPr/>
          <a:lstStyle>
            <a:lvl1pPr>
              <a:defRPr/>
            </a:lvl1pPr>
          </a:lstStyle>
          <a:p>
            <a:pPr>
              <a:defRPr/>
            </a:pPr>
            <a:r>
              <a:rPr lang="en-US" altLang="en-US"/>
              <a:t>Gardiol &amp; Associates</a:t>
            </a:r>
          </a:p>
        </p:txBody>
      </p:sp>
      <p:sp>
        <p:nvSpPr>
          <p:cNvPr id="6" name="Rectangle 9"/>
          <p:cNvSpPr>
            <a:spLocks noGrp="1" noChangeArrowheads="1"/>
          </p:cNvSpPr>
          <p:nvPr>
            <p:ph type="sldNum" sz="quarter" idx="12"/>
          </p:nvPr>
        </p:nvSpPr>
        <p:spPr>
          <a:ln/>
        </p:spPr>
        <p:txBody>
          <a:bodyPr/>
          <a:lstStyle>
            <a:lvl1pPr>
              <a:defRPr/>
            </a:lvl1pPr>
          </a:lstStyle>
          <a:p>
            <a:fld id="{EF6E3440-5315-4539-8127-318A2D859B5B}" type="slidenum">
              <a:rPr lang="en-US" altLang="en-US"/>
              <a:pPr/>
              <a:t>‹#›</a:t>
            </a:fld>
            <a:endParaRPr lang="en-US" altLang="en-US"/>
          </a:p>
        </p:txBody>
      </p:sp>
    </p:spTree>
    <p:extLst>
      <p:ext uri="{BB962C8B-B14F-4D97-AF65-F5344CB8AC3E}">
        <p14:creationId xmlns:p14="http://schemas.microsoft.com/office/powerpoint/2010/main" val="3065447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p:cNvSpPr>
            <a:spLocks noGrp="1" noChangeArrowheads="1"/>
          </p:cNvSpPr>
          <p:nvPr>
            <p:ph type="ftr" sz="quarter" idx="11"/>
          </p:nvPr>
        </p:nvSpPr>
        <p:spPr>
          <a:ln/>
        </p:spPr>
        <p:txBody>
          <a:bodyPr/>
          <a:lstStyle>
            <a:lvl1pPr>
              <a:defRPr/>
            </a:lvl1pPr>
          </a:lstStyle>
          <a:p>
            <a:pPr>
              <a:defRPr/>
            </a:pPr>
            <a:r>
              <a:rPr lang="en-US" altLang="en-US"/>
              <a:t>Gardiol &amp; Associates</a:t>
            </a:r>
          </a:p>
        </p:txBody>
      </p:sp>
      <p:sp>
        <p:nvSpPr>
          <p:cNvPr id="6" name="Rectangle 9"/>
          <p:cNvSpPr>
            <a:spLocks noGrp="1" noChangeArrowheads="1"/>
          </p:cNvSpPr>
          <p:nvPr>
            <p:ph type="sldNum" sz="quarter" idx="12"/>
          </p:nvPr>
        </p:nvSpPr>
        <p:spPr>
          <a:ln/>
        </p:spPr>
        <p:txBody>
          <a:bodyPr/>
          <a:lstStyle>
            <a:lvl1pPr>
              <a:defRPr/>
            </a:lvl1pPr>
          </a:lstStyle>
          <a:p>
            <a:fld id="{59D65874-CECE-4F9F-8AC0-0ED7F1E0FB41}" type="slidenum">
              <a:rPr lang="en-US" altLang="en-US"/>
              <a:pPr/>
              <a:t>‹#›</a:t>
            </a:fld>
            <a:endParaRPr lang="en-US" altLang="en-US"/>
          </a:p>
        </p:txBody>
      </p:sp>
    </p:spTree>
    <p:extLst>
      <p:ext uri="{BB962C8B-B14F-4D97-AF65-F5344CB8AC3E}">
        <p14:creationId xmlns:p14="http://schemas.microsoft.com/office/powerpoint/2010/main" val="2290000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p:cNvSpPr>
            <a:spLocks noGrp="1" noChangeArrowheads="1"/>
          </p:cNvSpPr>
          <p:nvPr>
            <p:ph type="ftr" sz="quarter" idx="11"/>
          </p:nvPr>
        </p:nvSpPr>
        <p:spPr>
          <a:ln/>
        </p:spPr>
        <p:txBody>
          <a:bodyPr/>
          <a:lstStyle>
            <a:lvl1pPr>
              <a:defRPr/>
            </a:lvl1pPr>
          </a:lstStyle>
          <a:p>
            <a:pPr>
              <a:defRPr/>
            </a:pPr>
            <a:r>
              <a:rPr lang="en-US" altLang="en-US"/>
              <a:t>Gardiol &amp; Associates</a:t>
            </a:r>
          </a:p>
        </p:txBody>
      </p:sp>
      <p:sp>
        <p:nvSpPr>
          <p:cNvPr id="7" name="Rectangle 9"/>
          <p:cNvSpPr>
            <a:spLocks noGrp="1" noChangeArrowheads="1"/>
          </p:cNvSpPr>
          <p:nvPr>
            <p:ph type="sldNum" sz="quarter" idx="12"/>
          </p:nvPr>
        </p:nvSpPr>
        <p:spPr>
          <a:ln/>
        </p:spPr>
        <p:txBody>
          <a:bodyPr/>
          <a:lstStyle>
            <a:lvl1pPr>
              <a:defRPr/>
            </a:lvl1pPr>
          </a:lstStyle>
          <a:p>
            <a:fld id="{677E97BD-9A7E-40BF-90BF-1F5D8ECDF375}" type="slidenum">
              <a:rPr lang="en-US" altLang="en-US"/>
              <a:pPr/>
              <a:t>‹#›</a:t>
            </a:fld>
            <a:endParaRPr lang="en-US" altLang="en-US"/>
          </a:p>
        </p:txBody>
      </p:sp>
    </p:spTree>
    <p:extLst>
      <p:ext uri="{BB962C8B-B14F-4D97-AF65-F5344CB8AC3E}">
        <p14:creationId xmlns:p14="http://schemas.microsoft.com/office/powerpoint/2010/main" val="2037440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8"/>
          <p:cNvSpPr>
            <a:spLocks noGrp="1" noChangeArrowheads="1"/>
          </p:cNvSpPr>
          <p:nvPr>
            <p:ph type="ftr" sz="quarter" idx="11"/>
          </p:nvPr>
        </p:nvSpPr>
        <p:spPr>
          <a:ln/>
        </p:spPr>
        <p:txBody>
          <a:bodyPr/>
          <a:lstStyle>
            <a:lvl1pPr>
              <a:defRPr/>
            </a:lvl1pPr>
          </a:lstStyle>
          <a:p>
            <a:pPr>
              <a:defRPr/>
            </a:pPr>
            <a:r>
              <a:rPr lang="en-US" altLang="en-US"/>
              <a:t>Gardiol &amp; Associates</a:t>
            </a:r>
          </a:p>
        </p:txBody>
      </p:sp>
      <p:sp>
        <p:nvSpPr>
          <p:cNvPr id="9" name="Rectangle 9"/>
          <p:cNvSpPr>
            <a:spLocks noGrp="1" noChangeArrowheads="1"/>
          </p:cNvSpPr>
          <p:nvPr>
            <p:ph type="sldNum" sz="quarter" idx="12"/>
          </p:nvPr>
        </p:nvSpPr>
        <p:spPr>
          <a:ln/>
        </p:spPr>
        <p:txBody>
          <a:bodyPr/>
          <a:lstStyle>
            <a:lvl1pPr>
              <a:defRPr/>
            </a:lvl1pPr>
          </a:lstStyle>
          <a:p>
            <a:fld id="{DE595A3A-2E74-46BF-8C92-9FA51A108BB7}" type="slidenum">
              <a:rPr lang="en-US" altLang="en-US"/>
              <a:pPr/>
              <a:t>‹#›</a:t>
            </a:fld>
            <a:endParaRPr lang="en-US" altLang="en-US"/>
          </a:p>
        </p:txBody>
      </p:sp>
    </p:spTree>
    <p:extLst>
      <p:ext uri="{BB962C8B-B14F-4D97-AF65-F5344CB8AC3E}">
        <p14:creationId xmlns:p14="http://schemas.microsoft.com/office/powerpoint/2010/main" val="1077793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8"/>
          <p:cNvSpPr>
            <a:spLocks noGrp="1" noChangeArrowheads="1"/>
          </p:cNvSpPr>
          <p:nvPr>
            <p:ph type="ftr" sz="quarter" idx="11"/>
          </p:nvPr>
        </p:nvSpPr>
        <p:spPr>
          <a:ln/>
        </p:spPr>
        <p:txBody>
          <a:bodyPr/>
          <a:lstStyle>
            <a:lvl1pPr>
              <a:defRPr/>
            </a:lvl1pPr>
          </a:lstStyle>
          <a:p>
            <a:pPr>
              <a:defRPr/>
            </a:pPr>
            <a:r>
              <a:rPr lang="en-US" altLang="en-US"/>
              <a:t>Gardiol &amp; Associates</a:t>
            </a:r>
          </a:p>
        </p:txBody>
      </p:sp>
      <p:sp>
        <p:nvSpPr>
          <p:cNvPr id="5" name="Rectangle 9"/>
          <p:cNvSpPr>
            <a:spLocks noGrp="1" noChangeArrowheads="1"/>
          </p:cNvSpPr>
          <p:nvPr>
            <p:ph type="sldNum" sz="quarter" idx="12"/>
          </p:nvPr>
        </p:nvSpPr>
        <p:spPr>
          <a:ln/>
        </p:spPr>
        <p:txBody>
          <a:bodyPr/>
          <a:lstStyle>
            <a:lvl1pPr>
              <a:defRPr/>
            </a:lvl1pPr>
          </a:lstStyle>
          <a:p>
            <a:fld id="{23C4B91E-62DF-4661-96B0-B8696B8BC205}" type="slidenum">
              <a:rPr lang="en-US" altLang="en-US"/>
              <a:pPr/>
              <a:t>‹#›</a:t>
            </a:fld>
            <a:endParaRPr lang="en-US" altLang="en-US"/>
          </a:p>
        </p:txBody>
      </p:sp>
    </p:spTree>
    <p:extLst>
      <p:ext uri="{BB962C8B-B14F-4D97-AF65-F5344CB8AC3E}">
        <p14:creationId xmlns:p14="http://schemas.microsoft.com/office/powerpoint/2010/main" val="3641085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8"/>
          <p:cNvSpPr>
            <a:spLocks noGrp="1" noChangeArrowheads="1"/>
          </p:cNvSpPr>
          <p:nvPr>
            <p:ph type="ftr" sz="quarter" idx="11"/>
          </p:nvPr>
        </p:nvSpPr>
        <p:spPr>
          <a:ln/>
        </p:spPr>
        <p:txBody>
          <a:bodyPr/>
          <a:lstStyle>
            <a:lvl1pPr>
              <a:defRPr/>
            </a:lvl1pPr>
          </a:lstStyle>
          <a:p>
            <a:pPr>
              <a:defRPr/>
            </a:pPr>
            <a:r>
              <a:rPr lang="en-US" altLang="en-US"/>
              <a:t>Gardiol &amp; Associates</a:t>
            </a:r>
          </a:p>
        </p:txBody>
      </p:sp>
      <p:sp>
        <p:nvSpPr>
          <p:cNvPr id="4" name="Rectangle 9"/>
          <p:cNvSpPr>
            <a:spLocks noGrp="1" noChangeArrowheads="1"/>
          </p:cNvSpPr>
          <p:nvPr>
            <p:ph type="sldNum" sz="quarter" idx="12"/>
          </p:nvPr>
        </p:nvSpPr>
        <p:spPr>
          <a:ln/>
        </p:spPr>
        <p:txBody>
          <a:bodyPr/>
          <a:lstStyle>
            <a:lvl1pPr>
              <a:defRPr/>
            </a:lvl1pPr>
          </a:lstStyle>
          <a:p>
            <a:fld id="{BCA1AE84-6FE8-4380-BE25-9CE27425548C}" type="slidenum">
              <a:rPr lang="en-US" altLang="en-US"/>
              <a:pPr/>
              <a:t>‹#›</a:t>
            </a:fld>
            <a:endParaRPr lang="en-US" altLang="en-US"/>
          </a:p>
        </p:txBody>
      </p:sp>
    </p:spTree>
    <p:extLst>
      <p:ext uri="{BB962C8B-B14F-4D97-AF65-F5344CB8AC3E}">
        <p14:creationId xmlns:p14="http://schemas.microsoft.com/office/powerpoint/2010/main" val="1993680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p:cNvSpPr>
            <a:spLocks noGrp="1" noChangeArrowheads="1"/>
          </p:cNvSpPr>
          <p:nvPr>
            <p:ph type="ftr" sz="quarter" idx="11"/>
          </p:nvPr>
        </p:nvSpPr>
        <p:spPr>
          <a:ln/>
        </p:spPr>
        <p:txBody>
          <a:bodyPr/>
          <a:lstStyle>
            <a:lvl1pPr>
              <a:defRPr/>
            </a:lvl1pPr>
          </a:lstStyle>
          <a:p>
            <a:pPr>
              <a:defRPr/>
            </a:pPr>
            <a:r>
              <a:rPr lang="en-US" altLang="en-US"/>
              <a:t>Gardiol &amp; Associates</a:t>
            </a:r>
          </a:p>
        </p:txBody>
      </p:sp>
      <p:sp>
        <p:nvSpPr>
          <p:cNvPr id="7" name="Rectangle 9"/>
          <p:cNvSpPr>
            <a:spLocks noGrp="1" noChangeArrowheads="1"/>
          </p:cNvSpPr>
          <p:nvPr>
            <p:ph type="sldNum" sz="quarter" idx="12"/>
          </p:nvPr>
        </p:nvSpPr>
        <p:spPr>
          <a:ln/>
        </p:spPr>
        <p:txBody>
          <a:bodyPr/>
          <a:lstStyle>
            <a:lvl1pPr>
              <a:defRPr/>
            </a:lvl1pPr>
          </a:lstStyle>
          <a:p>
            <a:fld id="{90828A05-938A-46DA-B77B-45666DF45209}" type="slidenum">
              <a:rPr lang="en-US" altLang="en-US"/>
              <a:pPr/>
              <a:t>‹#›</a:t>
            </a:fld>
            <a:endParaRPr lang="en-US" altLang="en-US"/>
          </a:p>
        </p:txBody>
      </p:sp>
    </p:spTree>
    <p:extLst>
      <p:ext uri="{BB962C8B-B14F-4D97-AF65-F5344CB8AC3E}">
        <p14:creationId xmlns:p14="http://schemas.microsoft.com/office/powerpoint/2010/main" val="1652011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8"/>
          <p:cNvSpPr>
            <a:spLocks noGrp="1" noChangeArrowheads="1"/>
          </p:cNvSpPr>
          <p:nvPr>
            <p:ph type="ftr" sz="quarter" idx="11"/>
          </p:nvPr>
        </p:nvSpPr>
        <p:spPr>
          <a:ln/>
        </p:spPr>
        <p:txBody>
          <a:bodyPr/>
          <a:lstStyle>
            <a:lvl1pPr>
              <a:defRPr/>
            </a:lvl1pPr>
          </a:lstStyle>
          <a:p>
            <a:pPr>
              <a:defRPr/>
            </a:pPr>
            <a:r>
              <a:rPr lang="en-US" altLang="en-US"/>
              <a:t>Gardiol &amp; Associates</a:t>
            </a:r>
          </a:p>
        </p:txBody>
      </p:sp>
      <p:sp>
        <p:nvSpPr>
          <p:cNvPr id="7" name="Rectangle 9"/>
          <p:cNvSpPr>
            <a:spLocks noGrp="1" noChangeArrowheads="1"/>
          </p:cNvSpPr>
          <p:nvPr>
            <p:ph type="sldNum" sz="quarter" idx="12"/>
          </p:nvPr>
        </p:nvSpPr>
        <p:spPr>
          <a:ln/>
        </p:spPr>
        <p:txBody>
          <a:bodyPr/>
          <a:lstStyle>
            <a:lvl1pPr>
              <a:defRPr/>
            </a:lvl1pPr>
          </a:lstStyle>
          <a:p>
            <a:fld id="{B47B4AC2-5AB2-4D04-B5E7-952CA1E35BA0}" type="slidenum">
              <a:rPr lang="en-US" altLang="en-US"/>
              <a:pPr/>
              <a:t>‹#›</a:t>
            </a:fld>
            <a:endParaRPr lang="en-US" altLang="en-US"/>
          </a:p>
        </p:txBody>
      </p:sp>
    </p:spTree>
    <p:extLst>
      <p:ext uri="{BB962C8B-B14F-4D97-AF65-F5344CB8AC3E}">
        <p14:creationId xmlns:p14="http://schemas.microsoft.com/office/powerpoint/2010/main" val="143990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1945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eaLnBrk="1" hangingPunct="1">
                <a:defRPr/>
              </a:pPr>
              <a:endParaRPr lang="en-US">
                <a:ea typeface="+mn-ea"/>
                <a:cs typeface="Arial" charset="0"/>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grpSp>
      <p:sp>
        <p:nvSpPr>
          <p:cNvPr id="19461"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9462"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9463"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pitchFamily="34" charset="0"/>
                <a:ea typeface="+mn-ea"/>
                <a:cs typeface="Arial" charset="0"/>
              </a:defRPr>
            </a:lvl1pPr>
          </a:lstStyle>
          <a:p>
            <a:pPr>
              <a:defRPr/>
            </a:pPr>
            <a:endParaRPr lang="en-US" altLang="en-US"/>
          </a:p>
        </p:txBody>
      </p:sp>
      <p:sp>
        <p:nvSpPr>
          <p:cNvPr id="19464"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cs typeface="Arial" pitchFamily="34" charset="0"/>
              </a:defRPr>
            </a:lvl1pPr>
          </a:lstStyle>
          <a:p>
            <a:pPr>
              <a:defRPr/>
            </a:pPr>
            <a:r>
              <a:rPr lang="en-US" altLang="en-US"/>
              <a:t>Gardiol &amp; Associates</a:t>
            </a:r>
          </a:p>
        </p:txBody>
      </p:sp>
      <p:sp>
        <p:nvSpPr>
          <p:cNvPr id="19465"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cs typeface="Arial" panose="020B0604020202020204" pitchFamily="34" charset="0"/>
              </a:defRPr>
            </a:lvl1pPr>
          </a:lstStyle>
          <a:p>
            <a:fld id="{39F77C14-7A7A-4EAB-A4BF-37C3768E280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866"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Garamond" panose="02020404030301010803"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Garamond" panose="02020404030301010803"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Garamond" panose="02020404030301010803"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Garamond" panose="02020404030301010803" pitchFamily="18" charset="0"/>
          <a:ea typeface="ＭＳ Ｐゴシック" charset="0"/>
          <a:cs typeface="ＭＳ Ｐゴシック" charset="0"/>
        </a:defRPr>
      </a:lvl5pPr>
      <a:lvl6pPr marL="457189"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377"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566"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754"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p:titleStyle>
    <p:bodyStyle>
      <a:lvl1pPr marL="341313" indent="-341313"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1363" indent="-284163"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0"/>
          <a:cs typeface="+mn-cs"/>
        </a:defRPr>
      </a:lvl2pPr>
      <a:lvl3pPr marL="1141413" indent="-227013"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ＭＳ Ｐゴシック" charset="0"/>
          <a:cs typeface="+mn-cs"/>
        </a:defRPr>
      </a:lvl3pPr>
      <a:lvl4pPr marL="1598613" indent="-227013"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mn-cs"/>
        </a:defRPr>
      </a:lvl4pPr>
      <a:lvl5pPr marL="2055813" indent="-227013"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ＭＳ Ｐゴシック" charset="0"/>
          <a:cs typeface="+mn-cs"/>
        </a:defRPr>
      </a:lvl5pPr>
      <a:lvl6pPr marL="2514537" indent="-228594"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726" indent="-228594"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8914" indent="-228594"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103" indent="-228594"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492365"/>
        </a:solidFill>
        <a:effectLst/>
      </p:bgPr>
    </p:bg>
    <p:spTree>
      <p:nvGrpSpPr>
        <p:cNvPr id="1" name=""/>
        <p:cNvGrpSpPr/>
        <p:nvPr/>
      </p:nvGrpSpPr>
      <p:grpSpPr>
        <a:xfrm>
          <a:off x="0" y="0"/>
          <a:ext cx="0" cy="0"/>
          <a:chOff x="0" y="0"/>
          <a:chExt cx="0" cy="0"/>
        </a:xfrm>
      </p:grpSpPr>
      <p:sp>
        <p:nvSpPr>
          <p:cNvPr id="2051" name="Rectangle 3"/>
          <p:cNvSpPr>
            <a:spLocks noGrp="1" noChangeArrowheads="1"/>
          </p:cNvSpPr>
          <p:nvPr>
            <p:ph type="subTitle" sz="quarter" idx="1"/>
          </p:nvPr>
        </p:nvSpPr>
        <p:spPr>
          <a:xfrm>
            <a:off x="804863" y="4800600"/>
            <a:ext cx="7391400" cy="3276600"/>
          </a:xfrm>
        </p:spPr>
        <p:txBody>
          <a:bodyPr/>
          <a:lstStyle/>
          <a:p>
            <a:pPr eaLnBrk="1" hangingPunct="1">
              <a:defRPr/>
            </a:pPr>
            <a:r>
              <a:rPr lang="en-US" altLang="en-US" sz="2800" dirty="0" smtClean="0">
                <a:latin typeface="Times New Roman" panose="02020603050405020304" pitchFamily="18" charset="0"/>
                <a:ea typeface="+mn-ea"/>
                <a:cs typeface="Times New Roman" panose="02020603050405020304" pitchFamily="18" charset="0"/>
              </a:rPr>
              <a:t>2015 ADP/TDC/NASPA </a:t>
            </a:r>
          </a:p>
          <a:p>
            <a:pPr eaLnBrk="1" hangingPunct="1">
              <a:defRPr/>
            </a:pPr>
            <a:r>
              <a:rPr lang="en-US" altLang="en-US" sz="2800" dirty="0" smtClean="0">
                <a:latin typeface="Times New Roman" panose="02020603050405020304" pitchFamily="18" charset="0"/>
                <a:ea typeface="+mn-ea"/>
                <a:cs typeface="Times New Roman" panose="02020603050405020304" pitchFamily="18" charset="0"/>
              </a:rPr>
              <a:t>Civic Learning and Democratic Engagement</a:t>
            </a:r>
            <a:endParaRPr lang="en-US" altLang="en-US" sz="2800" dirty="0">
              <a:latin typeface="Times New Roman" panose="02020603050405020304" pitchFamily="18" charset="0"/>
              <a:ea typeface="+mn-ea"/>
              <a:cs typeface="Times New Roman" panose="02020603050405020304" pitchFamily="18" charset="0"/>
            </a:endParaRPr>
          </a:p>
          <a:p>
            <a:pPr eaLnBrk="1" hangingPunct="1">
              <a:defRPr/>
            </a:pPr>
            <a:endParaRPr lang="en-US" altLang="en-US" sz="1000" dirty="0" smtClean="0">
              <a:latin typeface="Times New Roman" panose="02020603050405020304" pitchFamily="18" charset="0"/>
              <a:ea typeface="+mn-ea"/>
              <a:cs typeface="Times New Roman" panose="02020603050405020304" pitchFamily="18" charset="0"/>
            </a:endParaRPr>
          </a:p>
          <a:p>
            <a:pPr eaLnBrk="1" hangingPunct="1">
              <a:defRPr/>
            </a:pPr>
            <a:r>
              <a:rPr lang="en-US" altLang="en-US" sz="2400" dirty="0" smtClean="0">
                <a:latin typeface="Times New Roman" panose="02020603050405020304" pitchFamily="18" charset="0"/>
                <a:ea typeface="+mn-ea"/>
                <a:cs typeface="Times New Roman" panose="02020603050405020304" pitchFamily="18" charset="0"/>
              </a:rPr>
              <a:t>June 6, 2015</a:t>
            </a:r>
          </a:p>
          <a:p>
            <a:pPr eaLnBrk="1" hangingPunct="1">
              <a:defRPr/>
            </a:pPr>
            <a:endParaRPr lang="en-US" altLang="en-US" sz="1800" dirty="0">
              <a:latin typeface="Times New Roman" panose="02020603050405020304" pitchFamily="18" charset="0"/>
              <a:ea typeface="+mn-ea"/>
              <a:cs typeface="Times New Roman" panose="02020603050405020304" pitchFamily="18" charset="0"/>
            </a:endParaRPr>
          </a:p>
          <a:p>
            <a:pPr eaLnBrk="1" hangingPunct="1">
              <a:defRPr/>
            </a:pPr>
            <a:endParaRPr lang="en-US" altLang="en-US" sz="1800" dirty="0">
              <a:latin typeface="Times New Roman" panose="02020603050405020304" pitchFamily="18" charset="0"/>
              <a:ea typeface="+mn-ea"/>
              <a:cs typeface="Times New Roman" panose="02020603050405020304" pitchFamily="18" charset="0"/>
            </a:endParaRPr>
          </a:p>
        </p:txBody>
      </p:sp>
      <p:sp>
        <p:nvSpPr>
          <p:cNvPr id="2050" name="Rectangle 2"/>
          <p:cNvSpPr>
            <a:spLocks noGrp="1" noChangeArrowheads="1"/>
          </p:cNvSpPr>
          <p:nvPr>
            <p:ph type="ctrTitle" sz="quarter"/>
          </p:nvPr>
        </p:nvSpPr>
        <p:spPr>
          <a:xfrm>
            <a:off x="614363" y="762000"/>
            <a:ext cx="7772400" cy="1752600"/>
          </a:xfrm>
        </p:spPr>
        <p:txBody>
          <a:bodyPr/>
          <a:lstStyle/>
          <a:p>
            <a:pPr eaLnBrk="1" hangingPunct="1">
              <a:defRPr/>
            </a:pPr>
            <a:r>
              <a:rPr lang="en-US" altLang="en-US" sz="4000" b="1" smtClean="0">
                <a:solidFill>
                  <a:schemeClr val="tx1"/>
                </a:solidFill>
                <a:latin typeface="Bell MT" pitchFamily="18" charset="0"/>
                <a:ea typeface="ＭＳ Ｐゴシック" pitchFamily="34" charset="-128"/>
              </a:rPr>
              <a:t/>
            </a:r>
            <a:br>
              <a:rPr lang="en-US" altLang="en-US" sz="4000" b="1" smtClean="0">
                <a:solidFill>
                  <a:schemeClr val="tx1"/>
                </a:solidFill>
                <a:latin typeface="Bell MT" pitchFamily="18" charset="0"/>
                <a:ea typeface="ＭＳ Ｐゴシック" pitchFamily="34" charset="-128"/>
              </a:rPr>
            </a:br>
            <a:r>
              <a:rPr lang="en-US" altLang="en-US" sz="4000" b="1" smtClean="0">
                <a:solidFill>
                  <a:schemeClr val="tx1"/>
                </a:solidFill>
                <a:latin typeface="Bell MT" pitchFamily="18" charset="0"/>
                <a:ea typeface="ＭＳ Ｐゴシック" pitchFamily="34" charset="-128"/>
              </a:rPr>
              <a:t/>
            </a:r>
            <a:br>
              <a:rPr lang="en-US" altLang="en-US" sz="4000" b="1" smtClean="0">
                <a:solidFill>
                  <a:schemeClr val="tx1"/>
                </a:solidFill>
                <a:latin typeface="Bell MT" pitchFamily="18" charset="0"/>
                <a:ea typeface="ＭＳ Ｐゴシック" pitchFamily="34" charset="-128"/>
              </a:rPr>
            </a:br>
            <a:r>
              <a:rPr lang="en-US" altLang="en-US" sz="4000" b="1" smtClean="0">
                <a:solidFill>
                  <a:schemeClr val="tx1"/>
                </a:solidFill>
                <a:latin typeface="Bell MT" pitchFamily="18" charset="0"/>
                <a:ea typeface="ＭＳ Ｐゴシック" pitchFamily="34" charset="-128"/>
              </a:rPr>
              <a:t/>
            </a:r>
            <a:br>
              <a:rPr lang="en-US" altLang="en-US" sz="4000" b="1" smtClean="0">
                <a:solidFill>
                  <a:schemeClr val="tx1"/>
                </a:solidFill>
                <a:latin typeface="Bell MT" pitchFamily="18" charset="0"/>
                <a:ea typeface="ＭＳ Ｐゴシック" pitchFamily="34" charset="-128"/>
              </a:rPr>
            </a:br>
            <a:r>
              <a:rPr lang="en-US" altLang="en-US" sz="4000" b="1" smtClean="0">
                <a:solidFill>
                  <a:schemeClr val="tx1"/>
                </a:solidFill>
                <a:latin typeface="Bell MT" pitchFamily="18" charset="0"/>
                <a:ea typeface="ＭＳ Ｐゴシック" pitchFamily="34" charset="-128"/>
              </a:rPr>
              <a:t/>
            </a:r>
            <a:br>
              <a:rPr lang="en-US" altLang="en-US" sz="4000" b="1" smtClean="0">
                <a:solidFill>
                  <a:schemeClr val="tx1"/>
                </a:solidFill>
                <a:latin typeface="Bell MT" pitchFamily="18" charset="0"/>
                <a:ea typeface="ＭＳ Ｐゴシック" pitchFamily="34" charset="-128"/>
              </a:rPr>
            </a:br>
            <a:r>
              <a:rPr lang="en-US" altLang="en-US" sz="4800" b="1" smtClean="0">
                <a:solidFill>
                  <a:schemeClr val="tx1"/>
                </a:solidFill>
                <a:latin typeface="Bell MT" pitchFamily="18" charset="0"/>
                <a:ea typeface="ＭＳ Ｐゴシック" pitchFamily="34" charset="-128"/>
              </a:rPr>
              <a:t>Weber State and Ogden: </a:t>
            </a:r>
            <a:r>
              <a:rPr lang="en-US" altLang="en-US" sz="4000" b="1" smtClean="0">
                <a:solidFill>
                  <a:schemeClr val="tx1"/>
                </a:solidFill>
                <a:latin typeface="Bell MT" pitchFamily="18" charset="0"/>
                <a:ea typeface="ＭＳ Ｐゴシック" pitchFamily="34" charset="-128"/>
              </a:rPr>
              <a:t/>
            </a:r>
            <a:br>
              <a:rPr lang="en-US" altLang="en-US" sz="4000" b="1" smtClean="0">
                <a:solidFill>
                  <a:schemeClr val="tx1"/>
                </a:solidFill>
                <a:latin typeface="Bell MT" pitchFamily="18" charset="0"/>
                <a:ea typeface="ＭＳ Ｐゴシック" pitchFamily="34" charset="-128"/>
              </a:rPr>
            </a:br>
            <a:r>
              <a:rPr lang="en-US" altLang="en-US" sz="3600" i="1" smtClean="0">
                <a:solidFill>
                  <a:schemeClr val="tx1"/>
                </a:solidFill>
                <a:latin typeface="Bell MT" pitchFamily="18" charset="0"/>
                <a:ea typeface="ＭＳ Ｐゴシック" pitchFamily="34" charset="-128"/>
              </a:rPr>
              <a:t>Defining each other through the </a:t>
            </a:r>
            <a:br>
              <a:rPr lang="en-US" altLang="en-US" sz="3600" i="1" smtClean="0">
                <a:solidFill>
                  <a:schemeClr val="tx1"/>
                </a:solidFill>
                <a:latin typeface="Bell MT" pitchFamily="18" charset="0"/>
                <a:ea typeface="ＭＳ Ｐゴシック" pitchFamily="34" charset="-128"/>
              </a:rPr>
            </a:br>
            <a:r>
              <a:rPr lang="en-US" altLang="en-US" sz="3600" i="1" smtClean="0">
                <a:solidFill>
                  <a:schemeClr val="tx1"/>
                </a:solidFill>
                <a:latin typeface="Bell MT" pitchFamily="18" charset="0"/>
                <a:ea typeface="ＭＳ Ｐゴシック" pitchFamily="34" charset="-128"/>
              </a:rPr>
              <a:t>College Town Initiative</a:t>
            </a:r>
            <a:endParaRPr lang="en-US" altLang="en-US" sz="3600" i="1" smtClean="0">
              <a:latin typeface="Bell MT" pitchFamily="18" charset="0"/>
              <a:ea typeface="ＭＳ Ｐゴシック" pitchFamily="34" charset="-128"/>
            </a:endParaRPr>
          </a:p>
        </p:txBody>
      </p:sp>
      <p:pic>
        <p:nvPicPr>
          <p:cNvPr id="3076" name="Picture 1"/>
          <p:cNvPicPr>
            <a:picLocks noChangeAspect="1"/>
          </p:cNvPicPr>
          <p:nvPr/>
        </p:nvPicPr>
        <p:blipFill>
          <a:blip r:embed="rId3">
            <a:extLst>
              <a:ext uri="{28A0092B-C50C-407E-A947-70E740481C1C}">
                <a14:useLocalDpi xmlns:a14="http://schemas.microsoft.com/office/drawing/2010/main" val="0"/>
              </a:ext>
            </a:extLst>
          </a:blip>
          <a:srcRect t="8002" b="42744"/>
          <a:stretch>
            <a:fillRect/>
          </a:stretch>
        </p:blipFill>
        <p:spPr bwMode="auto">
          <a:xfrm>
            <a:off x="5638800" y="2743200"/>
            <a:ext cx="290036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2"/>
          <p:cNvPicPr>
            <a:picLocks noChangeAspect="1"/>
          </p:cNvPicPr>
          <p:nvPr/>
        </p:nvPicPr>
        <p:blipFill>
          <a:blip r:embed="rId4">
            <a:extLst>
              <a:ext uri="{28A0092B-C50C-407E-A947-70E740481C1C}">
                <a14:useLocalDpi xmlns:a14="http://schemas.microsoft.com/office/drawing/2010/main" val="0"/>
              </a:ext>
            </a:extLst>
          </a:blip>
          <a:srcRect l="9589" r="5650"/>
          <a:stretch>
            <a:fillRect/>
          </a:stretch>
        </p:blipFill>
        <p:spPr bwMode="auto">
          <a:xfrm>
            <a:off x="533400" y="2741613"/>
            <a:ext cx="4876800" cy="190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609600"/>
            <a:ext cx="8229600" cy="914400"/>
          </a:xfrm>
        </p:spPr>
        <p:txBody>
          <a:bodyPr/>
          <a:lstStyle/>
          <a:p>
            <a:pPr eaLnBrk="1" hangingPunct="1">
              <a:defRPr/>
            </a:pPr>
            <a:r>
              <a:rPr lang="en-US" altLang="en-US" sz="4800" b="1" smtClean="0">
                <a:solidFill>
                  <a:schemeClr val="tx1"/>
                </a:solidFill>
                <a:latin typeface="Times New Roman" pitchFamily="18" charset="0"/>
                <a:ea typeface="ＭＳ Ｐゴシック" pitchFamily="34" charset="-128"/>
                <a:cs typeface="Times New Roman" pitchFamily="18" charset="0"/>
              </a:rPr>
              <a:t>Joint Presidential Citation</a:t>
            </a:r>
          </a:p>
        </p:txBody>
      </p:sp>
      <p:sp>
        <p:nvSpPr>
          <p:cNvPr id="22531" name="Rectangle 3"/>
          <p:cNvSpPr>
            <a:spLocks noGrp="1" noChangeArrowheads="1"/>
          </p:cNvSpPr>
          <p:nvPr>
            <p:ph idx="1"/>
          </p:nvPr>
        </p:nvSpPr>
        <p:spPr>
          <a:xfrm>
            <a:off x="457200" y="2057400"/>
            <a:ext cx="8229600" cy="2819400"/>
          </a:xfrm>
        </p:spPr>
        <p:txBody>
          <a:bodyPr/>
          <a:lstStyle/>
          <a:p>
            <a:pPr marL="0" indent="0" eaLnBrk="1" hangingPunct="1">
              <a:buFont typeface="Wingdings" panose="05000000000000000000" pitchFamily="2" charset="2"/>
              <a:buNone/>
              <a:defRPr/>
            </a:pPr>
            <a:r>
              <a:rPr lang="en-US" altLang="en-US" sz="3600" smtClean="0">
                <a:latin typeface="Times New Roman" pitchFamily="18" charset="0"/>
                <a:ea typeface="ＭＳ Ｐゴシック" pitchFamily="34" charset="-128"/>
                <a:cs typeface="Times New Roman" pitchFamily="18" charset="0"/>
              </a:rPr>
              <a:t>Nov 4, 2014 – Recognition of Ogden City by Weber State via a Joint Presidential Citation*</a:t>
            </a:r>
          </a:p>
        </p:txBody>
      </p:sp>
      <p:pic>
        <p:nvPicPr>
          <p:cNvPr id="11268" name="Picture 1"/>
          <p:cNvPicPr>
            <a:picLocks noChangeAspect="1"/>
          </p:cNvPicPr>
          <p:nvPr/>
        </p:nvPicPr>
        <p:blipFill>
          <a:blip r:embed="rId3">
            <a:extLst>
              <a:ext uri="{28A0092B-C50C-407E-A947-70E740481C1C}">
                <a14:useLocalDpi xmlns:a14="http://schemas.microsoft.com/office/drawing/2010/main" val="0"/>
              </a:ext>
            </a:extLst>
          </a:blip>
          <a:srcRect t="17213"/>
          <a:stretch>
            <a:fillRect/>
          </a:stretch>
        </p:blipFill>
        <p:spPr bwMode="auto">
          <a:xfrm>
            <a:off x="533400" y="4127500"/>
            <a:ext cx="4313238"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154488"/>
            <a:ext cx="3611563"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1752600"/>
            <a:ext cx="8229600" cy="1447800"/>
          </a:xfrm>
        </p:spPr>
        <p:txBody>
          <a:bodyPr/>
          <a:lstStyle/>
          <a:p>
            <a:pPr eaLnBrk="1" hangingPunct="1">
              <a:defRPr/>
            </a:pPr>
            <a:r>
              <a:rPr lang="en-US" altLang="en-US" sz="3600" b="1" dirty="0" smtClean="0">
                <a:solidFill>
                  <a:schemeClr val="tx1"/>
                </a:solidFill>
                <a:latin typeface="Times New Roman" pitchFamily="18" charset="0"/>
                <a:ea typeface="ＭＳ Ｐゴシック" pitchFamily="34" charset="-128"/>
                <a:cs typeface="Times New Roman" pitchFamily="18" charset="0"/>
              </a:rPr>
              <a:t>Carnegie Classification for Community Engagement - Process</a:t>
            </a:r>
          </a:p>
        </p:txBody>
      </p:sp>
      <p:sp>
        <p:nvSpPr>
          <p:cNvPr id="22531" name="Rectangle 3"/>
          <p:cNvSpPr>
            <a:spLocks noGrp="1" noChangeArrowheads="1"/>
          </p:cNvSpPr>
          <p:nvPr>
            <p:ph idx="1"/>
          </p:nvPr>
        </p:nvSpPr>
        <p:spPr>
          <a:xfrm>
            <a:off x="457200" y="3505200"/>
            <a:ext cx="8229600" cy="2667000"/>
          </a:xfrm>
        </p:spPr>
        <p:txBody>
          <a:bodyPr/>
          <a:lstStyle/>
          <a:p>
            <a:pPr eaLnBrk="1" hangingPunct="1">
              <a:buClr>
                <a:schemeClr val="tx1"/>
              </a:buClr>
              <a:buFont typeface="Wingdings" panose="05000000000000000000" pitchFamily="2" charset="2"/>
              <a:buChar char="§"/>
              <a:defRPr/>
            </a:pPr>
            <a:r>
              <a:rPr lang="en-US" altLang="en-US" dirty="0" smtClean="0">
                <a:latin typeface="Times New Roman" pitchFamily="18" charset="0"/>
                <a:ea typeface="ＭＳ Ｐゴシック" pitchFamily="34" charset="-128"/>
                <a:cs typeface="Times New Roman" pitchFamily="18" charset="0"/>
              </a:rPr>
              <a:t>2015 </a:t>
            </a:r>
            <a:r>
              <a:rPr lang="en-US" altLang="en-US" dirty="0" err="1" smtClean="0">
                <a:latin typeface="Times New Roman" pitchFamily="18" charset="0"/>
                <a:ea typeface="ＭＳ Ｐゴシック" pitchFamily="34" charset="-128"/>
                <a:cs typeface="Times New Roman" pitchFamily="18" charset="0"/>
              </a:rPr>
              <a:t>vs</a:t>
            </a:r>
            <a:r>
              <a:rPr lang="en-US" altLang="en-US" dirty="0" smtClean="0">
                <a:latin typeface="Times New Roman" pitchFamily="18" charset="0"/>
                <a:ea typeface="ＭＳ Ｐゴシック" pitchFamily="34" charset="-128"/>
                <a:cs typeface="Times New Roman" pitchFamily="18" charset="0"/>
              </a:rPr>
              <a:t> 2008</a:t>
            </a:r>
          </a:p>
          <a:p>
            <a:pPr eaLnBrk="1" hangingPunct="1">
              <a:buClr>
                <a:schemeClr val="tx1"/>
              </a:buClr>
              <a:buFont typeface="Wingdings" panose="05000000000000000000" pitchFamily="2" charset="2"/>
              <a:buChar char="§"/>
              <a:defRPr/>
            </a:pPr>
            <a:r>
              <a:rPr lang="en-US" altLang="en-US" dirty="0" smtClean="0">
                <a:latin typeface="Times New Roman" pitchFamily="18" charset="0"/>
                <a:ea typeface="ＭＳ Ｐゴシック" pitchFamily="34" charset="-128"/>
                <a:cs typeface="Times New Roman" pitchFamily="18" charset="0"/>
              </a:rPr>
              <a:t>Task Force included Ogden City &amp; other community partners</a:t>
            </a:r>
          </a:p>
          <a:p>
            <a:pPr eaLnBrk="1" hangingPunct="1">
              <a:buClr>
                <a:schemeClr val="tx1"/>
              </a:buClr>
              <a:buFont typeface="Wingdings" panose="05000000000000000000" pitchFamily="2" charset="2"/>
              <a:buChar char="§"/>
              <a:defRPr/>
            </a:pPr>
            <a:r>
              <a:rPr lang="en-US" altLang="en-US" dirty="0" smtClean="0">
                <a:latin typeface="Times New Roman" pitchFamily="18" charset="0"/>
                <a:ea typeface="ＭＳ Ｐゴシック" pitchFamily="34" charset="-128"/>
                <a:cs typeface="Times New Roman" pitchFamily="18" charset="0"/>
              </a:rPr>
              <a:t>Sub-committee on partnerships co-chaired WSU and Ogden City representatives</a:t>
            </a:r>
          </a:p>
        </p:txBody>
      </p:sp>
      <p:pic>
        <p:nvPicPr>
          <p:cNvPr id="1229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52400"/>
            <a:ext cx="1951038"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057400"/>
            <a:ext cx="8229600" cy="1143000"/>
          </a:xfrm>
        </p:spPr>
        <p:txBody>
          <a:bodyPr/>
          <a:lstStyle/>
          <a:p>
            <a:pPr eaLnBrk="1" hangingPunct="1">
              <a:defRPr/>
            </a:pPr>
            <a:r>
              <a:rPr lang="en-US" altLang="en-US" sz="3600" b="1" dirty="0" smtClean="0">
                <a:solidFill>
                  <a:schemeClr val="tx1"/>
                </a:solidFill>
                <a:latin typeface="Times New Roman" pitchFamily="18" charset="0"/>
                <a:ea typeface="ＭＳ Ｐゴシック" pitchFamily="34" charset="-128"/>
                <a:cs typeface="Times New Roman" pitchFamily="18" charset="0"/>
              </a:rPr>
              <a:t>Carnegie Classification for Community Engagement - Outcomes</a:t>
            </a:r>
          </a:p>
        </p:txBody>
      </p:sp>
      <p:sp>
        <p:nvSpPr>
          <p:cNvPr id="22531" name="Rectangle 3"/>
          <p:cNvSpPr>
            <a:spLocks noGrp="1" noChangeArrowheads="1"/>
          </p:cNvSpPr>
          <p:nvPr>
            <p:ph idx="1"/>
          </p:nvPr>
        </p:nvSpPr>
        <p:spPr>
          <a:xfrm>
            <a:off x="457200" y="3581400"/>
            <a:ext cx="8229600" cy="2667000"/>
          </a:xfrm>
        </p:spPr>
        <p:txBody>
          <a:bodyPr/>
          <a:lstStyle/>
          <a:p>
            <a:pPr eaLnBrk="1" hangingPunct="1">
              <a:buClr>
                <a:schemeClr val="tx1"/>
              </a:buClr>
              <a:buFont typeface="Wingdings" panose="05000000000000000000" pitchFamily="2" charset="2"/>
              <a:buChar char="§"/>
              <a:defRPr/>
            </a:pPr>
            <a:r>
              <a:rPr lang="en-US" altLang="en-US" dirty="0" smtClean="0">
                <a:latin typeface="Times New Roman" pitchFamily="18" charset="0"/>
                <a:ea typeface="ＭＳ Ｐゴシック" pitchFamily="34" charset="-128"/>
                <a:cs typeface="Times New Roman" pitchFamily="18" charset="0"/>
              </a:rPr>
              <a:t>125+ community projects &amp; partnerships</a:t>
            </a:r>
          </a:p>
          <a:p>
            <a:pPr eaLnBrk="1" hangingPunct="1">
              <a:buClr>
                <a:schemeClr val="tx1"/>
              </a:buClr>
              <a:buFont typeface="Wingdings" panose="05000000000000000000" pitchFamily="2" charset="2"/>
              <a:buChar char="§"/>
              <a:defRPr/>
            </a:pPr>
            <a:r>
              <a:rPr lang="en-US" altLang="en-US" dirty="0" smtClean="0">
                <a:latin typeface="Times New Roman" pitchFamily="18" charset="0"/>
                <a:ea typeface="ＭＳ Ｐゴシック" pitchFamily="34" charset="-128"/>
                <a:cs typeface="Times New Roman" pitchFamily="18" charset="0"/>
              </a:rPr>
              <a:t>Community Partnerships Celebration</a:t>
            </a:r>
          </a:p>
          <a:p>
            <a:pPr lvl="1" eaLnBrk="1" hangingPunct="1">
              <a:buFont typeface="Arial" pitchFamily="34" charset="0"/>
              <a:buChar char="•"/>
              <a:defRPr/>
            </a:pPr>
            <a:r>
              <a:rPr lang="en-US" altLang="en-US" dirty="0" smtClean="0">
                <a:latin typeface="Times New Roman" pitchFamily="18" charset="0"/>
                <a:ea typeface="ＭＳ Ｐゴシック" pitchFamily="34" charset="-128"/>
                <a:cs typeface="Times New Roman" pitchFamily="18" charset="0"/>
              </a:rPr>
              <a:t>Bedrock Awards – 9 recipients</a:t>
            </a:r>
          </a:p>
          <a:p>
            <a:pPr lvl="1" eaLnBrk="1" hangingPunct="1">
              <a:buFont typeface="Arial" pitchFamily="34" charset="0"/>
              <a:buChar char="•"/>
              <a:defRPr/>
            </a:pPr>
            <a:r>
              <a:rPr lang="en-US" altLang="en-US" dirty="0" smtClean="0">
                <a:latin typeface="Times New Roman" pitchFamily="18" charset="0"/>
                <a:ea typeface="ＭＳ Ｐゴシック" pitchFamily="34" charset="-128"/>
                <a:cs typeface="Times New Roman" pitchFamily="18" charset="0"/>
              </a:rPr>
              <a:t>Keys to Our Communities Award – 7 cities</a:t>
            </a:r>
          </a:p>
          <a:p>
            <a:pPr eaLnBrk="1" hangingPunct="1">
              <a:buFont typeface="Wingdings" panose="05000000000000000000" pitchFamily="2" charset="2"/>
              <a:buChar char="§"/>
              <a:defRPr/>
            </a:pPr>
            <a:r>
              <a:rPr lang="en-US" altLang="en-US" dirty="0" smtClean="0">
                <a:latin typeface="Times New Roman" pitchFamily="18" charset="0"/>
                <a:ea typeface="ＭＳ Ｐゴシック" pitchFamily="34" charset="-128"/>
                <a:cs typeface="Times New Roman" pitchFamily="18" charset="0"/>
              </a:rPr>
              <a:t>Shared pride and ownership</a:t>
            </a:r>
          </a:p>
          <a:p>
            <a:pPr eaLnBrk="1" hangingPunct="1">
              <a:buFont typeface="Arial" pitchFamily="34" charset="0"/>
              <a:buChar char="•"/>
              <a:defRPr/>
            </a:pPr>
            <a:endParaRPr lang="en-US" altLang="en-US" dirty="0" smtClean="0">
              <a:latin typeface="Times New Roman" pitchFamily="18" charset="0"/>
              <a:ea typeface="ＭＳ Ｐゴシック" pitchFamily="34" charset="-128"/>
              <a:cs typeface="Times New Roman" pitchFamily="18" charset="0"/>
            </a:endParaRPr>
          </a:p>
          <a:p>
            <a:pPr eaLnBrk="1" hangingPunct="1">
              <a:buClr>
                <a:schemeClr val="tx1"/>
              </a:buClr>
              <a:defRPr/>
            </a:pPr>
            <a:endParaRPr lang="en-US" altLang="en-US" dirty="0" smtClean="0">
              <a:latin typeface="Times New Roman" pitchFamily="18" charset="0"/>
              <a:ea typeface="ＭＳ Ｐゴシック" pitchFamily="34" charset="-128"/>
              <a:cs typeface="Times New Roman" pitchFamily="18" charset="0"/>
            </a:endParaRPr>
          </a:p>
        </p:txBody>
      </p:sp>
      <p:pic>
        <p:nvPicPr>
          <p:cNvPr id="1331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28600"/>
            <a:ext cx="1957388"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65138" y="838200"/>
            <a:ext cx="8229600" cy="685800"/>
          </a:xfrm>
        </p:spPr>
        <p:txBody>
          <a:bodyPr/>
          <a:lstStyle/>
          <a:p>
            <a:pPr eaLnBrk="1" hangingPunct="1">
              <a:defRPr/>
            </a:pPr>
            <a:r>
              <a:rPr lang="en-US" altLang="en-US" sz="6600" smtClean="0">
                <a:solidFill>
                  <a:schemeClr val="tx1"/>
                </a:solidFill>
                <a:latin typeface="Times New Roman" pitchFamily="18" charset="0"/>
                <a:ea typeface="ＭＳ Ｐゴシック" pitchFamily="34" charset="-128"/>
                <a:cs typeface="Times New Roman" pitchFamily="18" charset="0"/>
              </a:rPr>
              <a:t>Benefits*</a:t>
            </a:r>
          </a:p>
        </p:txBody>
      </p:sp>
      <p:sp>
        <p:nvSpPr>
          <p:cNvPr id="22531" name="Rectangle 3"/>
          <p:cNvSpPr>
            <a:spLocks noGrp="1" noChangeArrowheads="1"/>
          </p:cNvSpPr>
          <p:nvPr>
            <p:ph idx="1"/>
          </p:nvPr>
        </p:nvSpPr>
        <p:spPr>
          <a:xfrm>
            <a:off x="465138" y="1828800"/>
            <a:ext cx="4640262" cy="3505200"/>
          </a:xfrm>
        </p:spPr>
        <p:txBody>
          <a:bodyPr/>
          <a:lstStyle/>
          <a:p>
            <a:pPr marL="342891" indent="-342891" eaLnBrk="1" hangingPunct="1">
              <a:buClr>
                <a:schemeClr val="tx1"/>
              </a:buClr>
              <a:buSzPct val="60000"/>
              <a:buFont typeface="Wingdings" panose="05000000000000000000" pitchFamily="2" charset="2"/>
              <a:buChar char="§"/>
              <a:defRPr/>
            </a:pPr>
            <a:r>
              <a:rPr lang="en-US" altLang="en-US" sz="4000" dirty="0" smtClean="0">
                <a:latin typeface="Times New Roman" panose="02020603050405020304" pitchFamily="18" charset="0"/>
                <a:ea typeface="+mn-ea"/>
                <a:cs typeface="Times New Roman" panose="02020603050405020304" pitchFamily="18" charset="0"/>
              </a:rPr>
              <a:t>Mutual Benefits</a:t>
            </a:r>
          </a:p>
          <a:p>
            <a:pPr marL="342891" indent="-342891" eaLnBrk="1" hangingPunct="1">
              <a:buClr>
                <a:schemeClr val="tx1"/>
              </a:buClr>
              <a:buSzPct val="60000"/>
              <a:buFont typeface="Wingdings" panose="05000000000000000000" pitchFamily="2" charset="2"/>
              <a:buChar char="§"/>
              <a:defRPr/>
            </a:pPr>
            <a:r>
              <a:rPr lang="en-US" altLang="en-US" sz="4000" dirty="0" smtClean="0">
                <a:latin typeface="Times New Roman" panose="02020603050405020304" pitchFamily="18" charset="0"/>
                <a:ea typeface="+mn-ea"/>
                <a:cs typeface="Times New Roman" panose="02020603050405020304" pitchFamily="18" charset="0"/>
              </a:rPr>
              <a:t>Benefits to the University</a:t>
            </a:r>
          </a:p>
          <a:p>
            <a:pPr marL="342891" indent="-342891" eaLnBrk="1" hangingPunct="1">
              <a:buClr>
                <a:schemeClr val="tx1"/>
              </a:buClr>
              <a:buSzPct val="60000"/>
              <a:buFont typeface="Wingdings" panose="05000000000000000000" pitchFamily="2" charset="2"/>
              <a:buChar char="§"/>
              <a:defRPr/>
            </a:pPr>
            <a:r>
              <a:rPr lang="en-US" altLang="en-US" sz="4000" dirty="0" smtClean="0">
                <a:latin typeface="Times New Roman" panose="02020603050405020304" pitchFamily="18" charset="0"/>
                <a:ea typeface="+mn-ea"/>
                <a:cs typeface="Times New Roman" panose="02020603050405020304" pitchFamily="18" charset="0"/>
              </a:rPr>
              <a:t>Benefits to the Community</a:t>
            </a:r>
          </a:p>
          <a:p>
            <a:pPr marL="0" indent="0" eaLnBrk="1" hangingPunct="1">
              <a:buFont typeface="Wingdings" panose="05000000000000000000" pitchFamily="2" charset="2"/>
              <a:buNone/>
              <a:defRPr/>
            </a:pPr>
            <a:endParaRPr lang="en-US" altLang="en-US" dirty="0" smtClean="0">
              <a:latin typeface="Times New Roman" panose="02020603050405020304" pitchFamily="18" charset="0"/>
              <a:ea typeface="+mn-ea"/>
              <a:cs typeface="Times New Roman" panose="02020603050405020304" pitchFamily="18" charset="0"/>
            </a:endParaRPr>
          </a:p>
        </p:txBody>
      </p:sp>
      <p:pic>
        <p:nvPicPr>
          <p:cNvPr id="14340" name="Picture 2"/>
          <p:cNvPicPr>
            <a:picLocks noChangeAspect="1"/>
          </p:cNvPicPr>
          <p:nvPr/>
        </p:nvPicPr>
        <p:blipFill>
          <a:blip r:embed="rId3">
            <a:extLst>
              <a:ext uri="{28A0092B-C50C-407E-A947-70E740481C1C}">
                <a14:useLocalDpi xmlns:a14="http://schemas.microsoft.com/office/drawing/2010/main" val="0"/>
              </a:ext>
            </a:extLst>
          </a:blip>
          <a:srcRect l="6250" t="1042" b="2"/>
          <a:stretch>
            <a:fillRect/>
          </a:stretch>
        </p:blipFill>
        <p:spPr bwMode="auto">
          <a:xfrm>
            <a:off x="5181600" y="2438400"/>
            <a:ext cx="34290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492365"/>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06413" y="762000"/>
            <a:ext cx="8229600" cy="1219200"/>
          </a:xfrm>
        </p:spPr>
        <p:txBody>
          <a:bodyPr/>
          <a:lstStyle/>
          <a:p>
            <a:pPr eaLnBrk="1" hangingPunct="1">
              <a:defRPr/>
            </a:pPr>
            <a:r>
              <a:rPr lang="en-US" altLang="en-US" sz="5400" dirty="0">
                <a:solidFill>
                  <a:schemeClr val="tx1"/>
                </a:solidFill>
                <a:latin typeface="Times New Roman" pitchFamily="18" charset="0"/>
                <a:ea typeface="ＭＳ Ｐゴシック" pitchFamily="34" charset="-128"/>
                <a:cs typeface="Times New Roman" pitchFamily="18" charset="0"/>
              </a:rPr>
              <a:t>How did you do it?  </a:t>
            </a:r>
            <a:r>
              <a:rPr lang="en-US" altLang="en-US" dirty="0">
                <a:solidFill>
                  <a:schemeClr val="tx1"/>
                </a:solidFill>
                <a:latin typeface="Times New Roman" pitchFamily="18" charset="0"/>
                <a:ea typeface="ＭＳ Ｐゴシック" pitchFamily="34" charset="-128"/>
                <a:cs typeface="Times New Roman" pitchFamily="18" charset="0"/>
              </a:rPr>
              <a:t/>
            </a:r>
            <a:br>
              <a:rPr lang="en-US" altLang="en-US" dirty="0">
                <a:solidFill>
                  <a:schemeClr val="tx1"/>
                </a:solidFill>
                <a:latin typeface="Times New Roman" pitchFamily="18" charset="0"/>
                <a:ea typeface="ＭＳ Ｐゴシック" pitchFamily="34" charset="-128"/>
                <a:cs typeface="Times New Roman" pitchFamily="18" charset="0"/>
              </a:rPr>
            </a:br>
            <a:r>
              <a:rPr lang="en-US" altLang="en-US" sz="2400" dirty="0">
                <a:solidFill>
                  <a:schemeClr val="tx1"/>
                </a:solidFill>
                <a:latin typeface="Times New Roman" pitchFamily="18" charset="0"/>
                <a:ea typeface="ＭＳ Ｐゴシック" pitchFamily="34" charset="-128"/>
                <a:cs typeface="Times New Roman" pitchFamily="18" charset="0"/>
              </a:rPr>
              <a:t>(so much progress in such a short period of time</a:t>
            </a:r>
            <a:r>
              <a:rPr lang="en-US" altLang="en-US" sz="2400" dirty="0" smtClean="0">
                <a:solidFill>
                  <a:schemeClr val="tx1"/>
                </a:solidFill>
                <a:latin typeface="Times New Roman" pitchFamily="18" charset="0"/>
                <a:ea typeface="ＭＳ Ｐゴシック" pitchFamily="34" charset="-128"/>
                <a:cs typeface="Times New Roman" pitchFamily="18" charset="0"/>
              </a:rPr>
              <a:t>)</a:t>
            </a:r>
            <a:br>
              <a:rPr lang="en-US" altLang="en-US" sz="2400" dirty="0" smtClean="0">
                <a:solidFill>
                  <a:schemeClr val="tx1"/>
                </a:solidFill>
                <a:latin typeface="Times New Roman" pitchFamily="18" charset="0"/>
                <a:ea typeface="ＭＳ Ｐゴシック" pitchFamily="34" charset="-128"/>
                <a:cs typeface="Times New Roman" pitchFamily="18" charset="0"/>
              </a:rPr>
            </a:br>
            <a:endParaRPr lang="en-US" altLang="en-US" sz="2400" b="1" dirty="0" smtClean="0">
              <a:solidFill>
                <a:schemeClr val="tx1"/>
              </a:solidFill>
              <a:latin typeface="Times New Roman" pitchFamily="18" charset="0"/>
              <a:ea typeface="ＭＳ Ｐゴシック" pitchFamily="34" charset="-128"/>
              <a:cs typeface="Times New Roman" pitchFamily="18" charset="0"/>
            </a:endParaRPr>
          </a:p>
        </p:txBody>
      </p:sp>
      <p:sp>
        <p:nvSpPr>
          <p:cNvPr id="4" name="Content Placeholder 3"/>
          <p:cNvSpPr>
            <a:spLocks noGrp="1"/>
          </p:cNvSpPr>
          <p:nvPr>
            <p:ph idx="1"/>
          </p:nvPr>
        </p:nvSpPr>
        <p:spPr>
          <a:xfrm>
            <a:off x="457200" y="5029200"/>
            <a:ext cx="8229600" cy="1066800"/>
          </a:xfrm>
        </p:spPr>
        <p:txBody>
          <a:bodyPr/>
          <a:lstStyle/>
          <a:p>
            <a:pPr marL="0" indent="0" algn="ctr">
              <a:buFont typeface="Wingdings" panose="05000000000000000000" pitchFamily="2" charset="2"/>
              <a:buNone/>
              <a:defRPr/>
            </a:pPr>
            <a:r>
              <a:rPr lang="en-US" altLang="en-US" sz="4800" dirty="0">
                <a:latin typeface="Times New Roman" pitchFamily="18" charset="0"/>
                <a:ea typeface="ＭＳ Ｐゴシック" pitchFamily="34" charset="-128"/>
                <a:cs typeface="Times New Roman" pitchFamily="18" charset="0"/>
              </a:rPr>
              <a:t>What’s the secret formula?</a:t>
            </a:r>
          </a:p>
          <a:p>
            <a:pPr marL="0" indent="0" algn="ctr">
              <a:buFont typeface="Wingdings" panose="05000000000000000000" pitchFamily="2" charset="2"/>
              <a:buNone/>
              <a:defRPr/>
            </a:pPr>
            <a:endParaRPr lang="en-US" dirty="0"/>
          </a:p>
        </p:txBody>
      </p:sp>
      <p:pic>
        <p:nvPicPr>
          <p:cNvPr id="15364" name="Picture 3"/>
          <p:cNvPicPr>
            <a:picLocks noChangeAspect="1"/>
          </p:cNvPicPr>
          <p:nvPr/>
        </p:nvPicPr>
        <p:blipFill>
          <a:blip r:embed="rId3">
            <a:extLst>
              <a:ext uri="{28A0092B-C50C-407E-A947-70E740481C1C}">
                <a14:useLocalDpi xmlns:a14="http://schemas.microsoft.com/office/drawing/2010/main" val="0"/>
              </a:ext>
            </a:extLst>
          </a:blip>
          <a:srcRect l="8485" t="48300" r="5885" b="15001"/>
          <a:stretch>
            <a:fillRect/>
          </a:stretch>
        </p:blipFill>
        <p:spPr bwMode="auto">
          <a:xfrm>
            <a:off x="533400" y="2362200"/>
            <a:ext cx="8077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492365"/>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06413" y="762000"/>
            <a:ext cx="8229600" cy="1219200"/>
          </a:xfrm>
        </p:spPr>
        <p:txBody>
          <a:bodyPr/>
          <a:lstStyle/>
          <a:p>
            <a:pPr eaLnBrk="1" hangingPunct="1">
              <a:defRPr/>
            </a:pPr>
            <a:r>
              <a:rPr lang="en-US" altLang="en-US" dirty="0">
                <a:latin typeface="Times New Roman" pitchFamily="18" charset="0"/>
                <a:ea typeface="ＭＳ Ｐゴシック" pitchFamily="34" charset="-128"/>
                <a:cs typeface="Times New Roman" pitchFamily="18" charset="0"/>
              </a:rPr>
              <a:t>This is all about </a:t>
            </a:r>
            <a:r>
              <a:rPr lang="en-US" altLang="en-US" dirty="0" smtClean="0">
                <a:latin typeface="Times New Roman" pitchFamily="18" charset="0"/>
                <a:ea typeface="ＭＳ Ｐゴシック" pitchFamily="34" charset="-128"/>
                <a:cs typeface="Times New Roman" pitchFamily="18" charset="0"/>
              </a:rPr>
              <a:t/>
            </a:r>
            <a:br>
              <a:rPr lang="en-US" altLang="en-US" dirty="0" smtClean="0">
                <a:latin typeface="Times New Roman" pitchFamily="18" charset="0"/>
                <a:ea typeface="ＭＳ Ｐゴシック" pitchFamily="34" charset="-128"/>
                <a:cs typeface="Times New Roman" pitchFamily="18" charset="0"/>
              </a:rPr>
            </a:br>
            <a:r>
              <a:rPr lang="en-US" altLang="en-US" dirty="0" smtClean="0">
                <a:latin typeface="Times New Roman" pitchFamily="18" charset="0"/>
                <a:ea typeface="ＭＳ Ｐゴシック" pitchFamily="34" charset="-128"/>
                <a:cs typeface="Times New Roman" pitchFamily="18" charset="0"/>
              </a:rPr>
              <a:t>community </a:t>
            </a:r>
            <a:r>
              <a:rPr lang="en-US" altLang="en-US" dirty="0">
                <a:latin typeface="Times New Roman" pitchFamily="18" charset="0"/>
                <a:ea typeface="ＭＳ Ｐゴシック" pitchFamily="34" charset="-128"/>
                <a:cs typeface="Times New Roman" pitchFamily="18" charset="0"/>
              </a:rPr>
              <a:t>building</a:t>
            </a:r>
            <a:endParaRPr lang="en-US" altLang="en-US" b="1" dirty="0" smtClean="0">
              <a:latin typeface="Times New Roman" pitchFamily="18" charset="0"/>
              <a:ea typeface="ＭＳ Ｐゴシック" pitchFamily="34" charset="-128"/>
              <a:cs typeface="Times New Roman" pitchFamily="18" charset="0"/>
            </a:endParaRPr>
          </a:p>
        </p:txBody>
      </p:sp>
      <p:sp>
        <p:nvSpPr>
          <p:cNvPr id="4" name="Content Placeholder 3"/>
          <p:cNvSpPr>
            <a:spLocks noGrp="1"/>
          </p:cNvSpPr>
          <p:nvPr>
            <p:ph idx="1"/>
          </p:nvPr>
        </p:nvSpPr>
        <p:spPr>
          <a:xfrm>
            <a:off x="457200" y="5029200"/>
            <a:ext cx="8229600" cy="1295400"/>
          </a:xfrm>
        </p:spPr>
        <p:txBody>
          <a:bodyPr/>
          <a:lstStyle/>
          <a:p>
            <a:pPr marL="0" indent="0" algn="ctr">
              <a:buFont typeface="Wingdings" panose="05000000000000000000" pitchFamily="2" charset="2"/>
              <a:buNone/>
              <a:defRPr/>
            </a:pPr>
            <a:r>
              <a:rPr lang="en-US" altLang="en-US" sz="4000" dirty="0">
                <a:solidFill>
                  <a:schemeClr val="tx2"/>
                </a:solidFill>
                <a:latin typeface="Times New Roman" panose="02020603050405020304" pitchFamily="18" charset="0"/>
                <a:cs typeface="Times New Roman" panose="02020603050405020304" pitchFamily="18" charset="0"/>
              </a:rPr>
              <a:t>We are using a collaborative </a:t>
            </a:r>
            <a:endParaRPr lang="en-US" altLang="en-US" sz="4000" dirty="0" smtClean="0">
              <a:solidFill>
                <a:schemeClr val="tx2"/>
              </a:solidFill>
              <a:latin typeface="Times New Roman" panose="02020603050405020304" pitchFamily="18" charset="0"/>
              <a:cs typeface="Times New Roman" panose="02020603050405020304" pitchFamily="18" charset="0"/>
            </a:endParaRPr>
          </a:p>
          <a:p>
            <a:pPr marL="0" indent="0" algn="ctr">
              <a:buFont typeface="Wingdings" panose="05000000000000000000" pitchFamily="2" charset="2"/>
              <a:buNone/>
              <a:defRPr/>
            </a:pPr>
            <a:r>
              <a:rPr lang="en-US" altLang="en-US" sz="4000" dirty="0" smtClean="0">
                <a:solidFill>
                  <a:schemeClr val="tx2"/>
                </a:solidFill>
                <a:latin typeface="Times New Roman" panose="02020603050405020304" pitchFamily="18" charset="0"/>
                <a:cs typeface="Times New Roman" panose="02020603050405020304" pitchFamily="18" charset="0"/>
              </a:rPr>
              <a:t>strategic </a:t>
            </a:r>
            <a:r>
              <a:rPr lang="en-US" altLang="en-US" sz="4000" dirty="0">
                <a:solidFill>
                  <a:schemeClr val="tx2"/>
                </a:solidFill>
                <a:latin typeface="Times New Roman" panose="02020603050405020304" pitchFamily="18" charset="0"/>
                <a:cs typeface="Times New Roman" panose="02020603050405020304" pitchFamily="18" charset="0"/>
              </a:rPr>
              <a:t>planning approach</a:t>
            </a:r>
          </a:p>
          <a:p>
            <a:pPr marL="0" indent="0" algn="ctr">
              <a:buFont typeface="Wingdings" panose="05000000000000000000" pitchFamily="2" charset="2"/>
              <a:buNone/>
              <a:defRPr/>
            </a:pPr>
            <a:endParaRPr lang="en-US" dirty="0"/>
          </a:p>
        </p:txBody>
      </p:sp>
      <p:pic>
        <p:nvPicPr>
          <p:cNvPr id="16388" name="Picture 1"/>
          <p:cNvPicPr>
            <a:picLocks noChangeAspect="1"/>
          </p:cNvPicPr>
          <p:nvPr/>
        </p:nvPicPr>
        <p:blipFill>
          <a:blip r:embed="rId3">
            <a:extLst>
              <a:ext uri="{28A0092B-C50C-407E-A947-70E740481C1C}">
                <a14:useLocalDpi xmlns:a14="http://schemas.microsoft.com/office/drawing/2010/main" val="0"/>
              </a:ext>
            </a:extLst>
          </a:blip>
          <a:srcRect r="23531"/>
          <a:stretch>
            <a:fillRect/>
          </a:stretch>
        </p:blipFill>
        <p:spPr bwMode="auto">
          <a:xfrm>
            <a:off x="317500" y="2489200"/>
            <a:ext cx="24765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2"/>
          <p:cNvPicPr>
            <a:picLocks noChangeAspect="1"/>
          </p:cNvPicPr>
          <p:nvPr/>
        </p:nvPicPr>
        <p:blipFill>
          <a:blip r:embed="rId4">
            <a:extLst>
              <a:ext uri="{28A0092B-C50C-407E-A947-70E740481C1C}">
                <a14:useLocalDpi xmlns:a14="http://schemas.microsoft.com/office/drawing/2010/main" val="0"/>
              </a:ext>
            </a:extLst>
          </a:blip>
          <a:srcRect t="16217" r="17117" b="8109"/>
          <a:stretch>
            <a:fillRect/>
          </a:stretch>
        </p:blipFill>
        <p:spPr bwMode="auto">
          <a:xfrm>
            <a:off x="2954338" y="2501900"/>
            <a:ext cx="3525837"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p:cNvPicPr>
            <a:picLocks noChangeAspect="1"/>
          </p:cNvPicPr>
          <p:nvPr/>
        </p:nvPicPr>
        <p:blipFill>
          <a:blip r:embed="rId5">
            <a:extLst>
              <a:ext uri="{28A0092B-C50C-407E-A947-70E740481C1C}">
                <a14:useLocalDpi xmlns:a14="http://schemas.microsoft.com/office/drawing/2010/main" val="0"/>
              </a:ext>
            </a:extLst>
          </a:blip>
          <a:srcRect l="28333" t="16547" r="26958"/>
          <a:stretch>
            <a:fillRect/>
          </a:stretch>
        </p:blipFill>
        <p:spPr bwMode="auto">
          <a:xfrm>
            <a:off x="6700838" y="2501900"/>
            <a:ext cx="20447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492365"/>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06413" y="533400"/>
            <a:ext cx="8229600" cy="1066800"/>
          </a:xfrm>
        </p:spPr>
        <p:txBody>
          <a:bodyPr/>
          <a:lstStyle/>
          <a:p>
            <a:pPr eaLnBrk="1" hangingPunct="1">
              <a:defRPr/>
            </a:pPr>
            <a:r>
              <a:rPr lang="en-US" altLang="en-US" b="1" dirty="0" smtClean="0">
                <a:latin typeface="Times New Roman" pitchFamily="18" charset="0"/>
                <a:ea typeface="ＭＳ Ｐゴシック" pitchFamily="34" charset="-128"/>
                <a:cs typeface="Times New Roman" pitchFamily="18" charset="0"/>
              </a:rPr>
              <a:t>Collaborative Strategic Planning</a:t>
            </a:r>
          </a:p>
        </p:txBody>
      </p:sp>
      <p:sp>
        <p:nvSpPr>
          <p:cNvPr id="4" name="Content Placeholder 3"/>
          <p:cNvSpPr>
            <a:spLocks noGrp="1"/>
          </p:cNvSpPr>
          <p:nvPr>
            <p:ph idx="1"/>
          </p:nvPr>
        </p:nvSpPr>
        <p:spPr>
          <a:xfrm>
            <a:off x="457200" y="2209800"/>
            <a:ext cx="8229600" cy="3886200"/>
          </a:xfrm>
        </p:spPr>
        <p:txBody>
          <a:bodyPr/>
          <a:lstStyle/>
          <a:p>
            <a:pPr marL="0" indent="0">
              <a:buFont typeface="Wingdings" panose="05000000000000000000" pitchFamily="2" charset="2"/>
              <a:buNone/>
              <a:defRPr/>
            </a:pPr>
            <a:r>
              <a:rPr lang="en-US" sz="3600" b="1" dirty="0">
                <a:latin typeface="Times New Roman" panose="02020603050405020304" pitchFamily="18" charset="0"/>
                <a:cs typeface="Times New Roman" panose="02020603050405020304" pitchFamily="18" charset="0"/>
              </a:rPr>
              <a:t>Planning</a:t>
            </a:r>
            <a:r>
              <a:rPr lang="en-US" dirty="0">
                <a:latin typeface="Times New Roman" panose="02020603050405020304" pitchFamily="18" charset="0"/>
                <a:cs typeface="Times New Roman" panose="02020603050405020304" pitchFamily="18" charset="0"/>
              </a:rPr>
              <a:t> is all about people, their hopes and aspirations, their values and principles, what matters most to them, what they want their community to become, even what they feel.</a:t>
            </a:r>
          </a:p>
          <a:p>
            <a:pPr marL="0" indent="0">
              <a:buFont typeface="Wingdings" panose="05000000000000000000" pitchFamily="2" charset="2"/>
              <a:buNone/>
              <a:defRPr/>
            </a:pPr>
            <a:endParaRPr lang="en-US" sz="2000" i="1" dirty="0">
              <a:latin typeface="Times New Roman" panose="02020603050405020304" pitchFamily="18" charset="0"/>
              <a:cs typeface="Times New Roman" panose="02020603050405020304" pitchFamily="18" charset="0"/>
            </a:endParaRPr>
          </a:p>
          <a:p>
            <a:pPr marL="0" indent="0">
              <a:buFont typeface="Wingdings" panose="05000000000000000000" pitchFamily="2" charset="2"/>
              <a:buNone/>
              <a:defRPr/>
            </a:pPr>
            <a:r>
              <a:rPr lang="en-US" sz="2000" i="1" dirty="0">
                <a:latin typeface="Times New Roman" panose="02020603050405020304" pitchFamily="18" charset="0"/>
                <a:cs typeface="Times New Roman" panose="02020603050405020304" pitchFamily="18" charset="0"/>
              </a:rPr>
              <a:t>Collaborative Strategic Planning in Higher Education</a:t>
            </a:r>
            <a:r>
              <a:rPr lang="en-US" sz="2000" dirty="0">
                <a:latin typeface="Times New Roman" panose="02020603050405020304" pitchFamily="18" charset="0"/>
                <a:cs typeface="Times New Roman" panose="02020603050405020304" pitchFamily="18" charset="0"/>
              </a:rPr>
              <a:t>, </a:t>
            </a:r>
          </a:p>
          <a:p>
            <a:pPr marL="0" indent="0">
              <a:buFont typeface="Wingdings" panose="05000000000000000000" pitchFamily="2" charset="2"/>
              <a:buNone/>
              <a:defRPr/>
            </a:pPr>
            <a:r>
              <a:rPr lang="en-US" sz="2000" i="1" dirty="0">
                <a:latin typeface="Times New Roman" panose="02020603050405020304" pitchFamily="18" charset="0"/>
                <a:cs typeface="Times New Roman" panose="02020603050405020304" pitchFamily="18" charset="0"/>
              </a:rPr>
              <a:t>Chapter 1 – Laying the Foundation  </a:t>
            </a:r>
            <a:r>
              <a:rPr lang="en-US" sz="2000" dirty="0">
                <a:latin typeface="Times New Roman" panose="02020603050405020304" pitchFamily="18" charset="0"/>
                <a:cs typeface="Times New Roman" panose="02020603050405020304" pitchFamily="18" charset="0"/>
              </a:rPr>
              <a:t>by Patrick </a:t>
            </a:r>
            <a:r>
              <a:rPr lang="en-US" sz="2000" dirty="0" err="1">
                <a:latin typeface="Times New Roman" panose="02020603050405020304" pitchFamily="18" charset="0"/>
                <a:cs typeface="Times New Roman" panose="02020603050405020304" pitchFamily="18" charset="0"/>
              </a:rPr>
              <a:t>Sanaghan</a:t>
            </a:r>
            <a:r>
              <a:rPr lang="en-US" sz="2000" dirty="0">
                <a:latin typeface="Times New Roman" panose="02020603050405020304" pitchFamily="18" charset="0"/>
                <a:cs typeface="Times New Roman" panose="02020603050405020304" pitchFamily="18" charset="0"/>
              </a:rPr>
              <a:t> </a:t>
            </a:r>
          </a:p>
          <a:p>
            <a:pPr marL="0" indent="0">
              <a:buFont typeface="Wingdings" panose="05000000000000000000" pitchFamily="2" charset="2"/>
              <a:buNone/>
              <a:defRPr/>
            </a:pPr>
            <a:endParaRPr lang="en-US"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492365"/>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06413" y="533400"/>
            <a:ext cx="8229600" cy="1066800"/>
          </a:xfrm>
        </p:spPr>
        <p:txBody>
          <a:bodyPr/>
          <a:lstStyle/>
          <a:p>
            <a:pPr eaLnBrk="1" hangingPunct="1">
              <a:defRPr/>
            </a:pPr>
            <a:r>
              <a:rPr lang="en-US" altLang="en-US" b="1" dirty="0" smtClean="0">
                <a:latin typeface="Times New Roman" pitchFamily="18" charset="0"/>
                <a:ea typeface="ＭＳ Ｐゴシック" pitchFamily="34" charset="-128"/>
                <a:cs typeface="Times New Roman" pitchFamily="18" charset="0"/>
              </a:rPr>
              <a:t>Collaborative Strategic Planning</a:t>
            </a:r>
          </a:p>
        </p:txBody>
      </p:sp>
      <p:sp>
        <p:nvSpPr>
          <p:cNvPr id="3" name="Content Placeholder 2"/>
          <p:cNvSpPr>
            <a:spLocks noGrp="1"/>
          </p:cNvSpPr>
          <p:nvPr>
            <p:ph idx="1"/>
          </p:nvPr>
        </p:nvSpPr>
        <p:spPr>
          <a:xfrm>
            <a:off x="457200" y="2209800"/>
            <a:ext cx="8229600" cy="3886200"/>
          </a:xfrm>
        </p:spPr>
        <p:txBody>
          <a:bodyPr/>
          <a:lstStyle/>
          <a:p>
            <a:pPr marL="0" indent="0">
              <a:buFont typeface="Wingdings" panose="05000000000000000000" pitchFamily="2" charset="2"/>
              <a:buNone/>
              <a:defRPr/>
            </a:pPr>
            <a:r>
              <a:rPr lang="en-US" sz="3600" b="1" dirty="0">
                <a:latin typeface="Times New Roman" panose="02020603050405020304" pitchFamily="18" charset="0"/>
                <a:cs typeface="Times New Roman" panose="02020603050405020304" pitchFamily="18" charset="0"/>
              </a:rPr>
              <a:t>Community building </a:t>
            </a:r>
            <a:r>
              <a:rPr lang="en-US" dirty="0">
                <a:latin typeface="Times New Roman" panose="02020603050405020304" pitchFamily="18" charset="0"/>
                <a:cs typeface="Times New Roman" panose="02020603050405020304" pitchFamily="18" charset="0"/>
              </a:rPr>
              <a:t>is an outcome of good planning that consciously involves diverse stakeholders in a transparent process about what truly matters in their community.</a:t>
            </a:r>
          </a:p>
          <a:p>
            <a:pPr marL="0" indent="0">
              <a:buFont typeface="Wingdings" panose="05000000000000000000" pitchFamily="2" charset="2"/>
              <a:buNone/>
              <a:defRPr/>
            </a:pPr>
            <a:endParaRPr lang="en-US" sz="2000" i="1" dirty="0">
              <a:latin typeface="Times New Roman" panose="02020603050405020304" pitchFamily="18" charset="0"/>
              <a:cs typeface="Times New Roman" panose="02020603050405020304" pitchFamily="18" charset="0"/>
            </a:endParaRPr>
          </a:p>
          <a:p>
            <a:pPr marL="0" indent="0">
              <a:buFont typeface="Wingdings" panose="05000000000000000000" pitchFamily="2" charset="2"/>
              <a:buNone/>
              <a:defRPr/>
            </a:pPr>
            <a:r>
              <a:rPr lang="en-US" sz="2000" i="1" dirty="0">
                <a:latin typeface="Times New Roman" panose="02020603050405020304" pitchFamily="18" charset="0"/>
                <a:cs typeface="Times New Roman" panose="02020603050405020304" pitchFamily="18" charset="0"/>
              </a:rPr>
              <a:t>Collaborative Strategic Planning in Higher Education</a:t>
            </a:r>
            <a:r>
              <a:rPr lang="en-US" sz="2000" dirty="0">
                <a:latin typeface="Times New Roman" panose="02020603050405020304" pitchFamily="18" charset="0"/>
                <a:cs typeface="Times New Roman" panose="02020603050405020304" pitchFamily="18" charset="0"/>
              </a:rPr>
              <a:t>, </a:t>
            </a:r>
          </a:p>
          <a:p>
            <a:pPr marL="0" indent="0">
              <a:buFont typeface="Wingdings" panose="05000000000000000000" pitchFamily="2" charset="2"/>
              <a:buNone/>
              <a:defRPr/>
            </a:pPr>
            <a:r>
              <a:rPr lang="en-US" sz="2000" i="1" dirty="0">
                <a:latin typeface="Times New Roman" panose="02020603050405020304" pitchFamily="18" charset="0"/>
                <a:cs typeface="Times New Roman" panose="02020603050405020304" pitchFamily="18" charset="0"/>
              </a:rPr>
              <a:t>Chapter 1 – Laying the Foundation  </a:t>
            </a:r>
            <a:r>
              <a:rPr lang="en-US" sz="2000" dirty="0">
                <a:latin typeface="Times New Roman" panose="02020603050405020304" pitchFamily="18" charset="0"/>
                <a:cs typeface="Times New Roman" panose="02020603050405020304" pitchFamily="18" charset="0"/>
              </a:rPr>
              <a:t>by Patrick </a:t>
            </a:r>
            <a:r>
              <a:rPr lang="en-US" sz="2000" dirty="0" err="1">
                <a:latin typeface="Times New Roman" panose="02020603050405020304" pitchFamily="18" charset="0"/>
                <a:cs typeface="Times New Roman" panose="02020603050405020304" pitchFamily="18" charset="0"/>
              </a:rPr>
              <a:t>Sanaghan</a:t>
            </a:r>
            <a:r>
              <a:rPr lang="en-US" sz="2000" dirty="0">
                <a:latin typeface="Times New Roman" panose="02020603050405020304" pitchFamily="18" charset="0"/>
                <a:cs typeface="Times New Roman" panose="02020603050405020304" pitchFamily="18" charset="0"/>
              </a:rPr>
              <a:t> </a:t>
            </a:r>
          </a:p>
          <a:p>
            <a:pPr marL="0" indent="0">
              <a:buFont typeface="Wingdings" panose="05000000000000000000" pitchFamily="2" charset="2"/>
              <a:buNone/>
              <a:defRPr/>
            </a:pPr>
            <a:endParaRPr lang="en-US"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492365"/>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06413" y="533400"/>
            <a:ext cx="8229600" cy="1066800"/>
          </a:xfrm>
        </p:spPr>
        <p:txBody>
          <a:bodyPr/>
          <a:lstStyle/>
          <a:p>
            <a:pPr eaLnBrk="1" hangingPunct="1">
              <a:defRPr/>
            </a:pPr>
            <a:r>
              <a:rPr lang="en-US" altLang="en-US" sz="4800" b="1" dirty="0" smtClean="0">
                <a:latin typeface="Times New Roman" pitchFamily="18" charset="0"/>
                <a:ea typeface="ＭＳ Ｐゴシック" pitchFamily="34" charset="-128"/>
                <a:cs typeface="Times New Roman" pitchFamily="18" charset="0"/>
              </a:rPr>
              <a:t>Key components</a:t>
            </a:r>
          </a:p>
        </p:txBody>
      </p:sp>
      <p:graphicFrame>
        <p:nvGraphicFramePr>
          <p:cNvPr id="3" name="Content Placeholder 2"/>
          <p:cNvGraphicFramePr>
            <a:graphicFrameLocks noGrp="1"/>
          </p:cNvGraphicFramePr>
          <p:nvPr>
            <p:ph idx="1"/>
          </p:nvPr>
        </p:nvGraphicFramePr>
        <p:xfrm>
          <a:off x="685800" y="1905000"/>
          <a:ext cx="7772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492365"/>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06413" y="533400"/>
            <a:ext cx="8229600" cy="1752600"/>
          </a:xfrm>
        </p:spPr>
        <p:txBody>
          <a:bodyPr/>
          <a:lstStyle/>
          <a:p>
            <a:pPr eaLnBrk="1" hangingPunct="1">
              <a:defRPr/>
            </a:pPr>
            <a:r>
              <a:rPr lang="en-US" altLang="en-US" sz="4800" dirty="0" smtClean="0">
                <a:latin typeface="Times New Roman" pitchFamily="18" charset="0"/>
                <a:ea typeface="ＭＳ Ｐゴシック" pitchFamily="34" charset="-128"/>
                <a:cs typeface="Times New Roman" pitchFamily="18" charset="0"/>
              </a:rPr>
              <a:t>Obtain a </a:t>
            </a:r>
            <a:r>
              <a:rPr lang="en-US" altLang="en-US" sz="4800" b="1" dirty="0" smtClean="0">
                <a:latin typeface="Times New Roman" pitchFamily="18" charset="0"/>
                <a:ea typeface="ＭＳ Ｐゴシック" pitchFamily="34" charset="-128"/>
                <a:cs typeface="Times New Roman" pitchFamily="18" charset="0"/>
              </a:rPr>
              <a:t>joint commitment </a:t>
            </a:r>
            <a:r>
              <a:rPr lang="en-US" altLang="en-US" sz="4800" dirty="0" smtClean="0">
                <a:latin typeface="Times New Roman" pitchFamily="18" charset="0"/>
                <a:ea typeface="ＭＳ Ｐゴシック" pitchFamily="34" charset="-128"/>
                <a:cs typeface="Times New Roman" pitchFamily="18" charset="0"/>
              </a:rPr>
              <a:t>to proceed with the initiative</a:t>
            </a:r>
            <a:endParaRPr lang="en-US" altLang="en-US" sz="4800" b="1" dirty="0" smtClean="0">
              <a:solidFill>
                <a:schemeClr val="tx1"/>
              </a:solidFill>
              <a:latin typeface="Times New Roman" pitchFamily="18" charset="0"/>
              <a:ea typeface="ＭＳ Ｐゴシック" pitchFamily="34" charset="-128"/>
              <a:cs typeface="Times New Roman" pitchFamily="18" charset="0"/>
            </a:endParaRPr>
          </a:p>
        </p:txBody>
      </p:sp>
      <p:sp>
        <p:nvSpPr>
          <p:cNvPr id="22531" name="Rectangle 3"/>
          <p:cNvSpPr>
            <a:spLocks noGrp="1" noChangeArrowheads="1"/>
          </p:cNvSpPr>
          <p:nvPr>
            <p:ph idx="1"/>
          </p:nvPr>
        </p:nvSpPr>
        <p:spPr>
          <a:xfrm>
            <a:off x="685800" y="2743200"/>
            <a:ext cx="8077200" cy="3886200"/>
          </a:xfrm>
        </p:spPr>
        <p:txBody>
          <a:bodyPr/>
          <a:lstStyle/>
          <a:p>
            <a:pPr marL="0" indent="0" eaLnBrk="1" hangingPunct="1">
              <a:buFontTx/>
              <a:buChar char="-"/>
              <a:defRPr/>
            </a:pPr>
            <a:r>
              <a:rPr lang="en-US" altLang="en-US" dirty="0" smtClean="0">
                <a:latin typeface="Times New Roman" pitchFamily="18" charset="0"/>
                <a:ea typeface="ＭＳ Ｐゴシック" pitchFamily="34" charset="-128"/>
                <a:cs typeface="Times New Roman" pitchFamily="18" charset="0"/>
              </a:rPr>
              <a:t> WSU President, Mayor and the City Council </a:t>
            </a:r>
          </a:p>
          <a:p>
            <a:pPr marL="0" indent="0" eaLnBrk="1" hangingPunct="1">
              <a:buFont typeface="Wingdings" panose="05000000000000000000" pitchFamily="2" charset="2"/>
              <a:buNone/>
              <a:defRPr/>
            </a:pPr>
            <a:r>
              <a:rPr lang="en-US" altLang="en-US" dirty="0">
                <a:latin typeface="Times New Roman" pitchFamily="18" charset="0"/>
                <a:ea typeface="ＭＳ Ｐゴシック" pitchFamily="34" charset="-128"/>
                <a:cs typeface="Times New Roman" pitchFamily="18" charset="0"/>
              </a:rPr>
              <a:t> </a:t>
            </a:r>
            <a:r>
              <a:rPr lang="en-US" altLang="en-US" dirty="0" smtClean="0">
                <a:latin typeface="Times New Roman" pitchFamily="18" charset="0"/>
                <a:ea typeface="ＭＳ Ｐゴシック" pitchFamily="34" charset="-128"/>
                <a:cs typeface="Times New Roman" pitchFamily="18" charset="0"/>
              </a:rPr>
              <a:t>  agree to pursue “becoming a college town”</a:t>
            </a:r>
          </a:p>
          <a:p>
            <a:pPr marL="0" indent="0" eaLnBrk="1" hangingPunct="1">
              <a:buFontTx/>
              <a:buChar char="-"/>
              <a:defRPr/>
            </a:pPr>
            <a:r>
              <a:rPr lang="en-US" altLang="en-US" dirty="0" smtClean="0">
                <a:latin typeface="Times New Roman" pitchFamily="18" charset="0"/>
                <a:ea typeface="ＭＳ Ｐゴシック" pitchFamily="34" charset="-128"/>
                <a:cs typeface="Times New Roman" pitchFamily="18" charset="0"/>
              </a:rPr>
              <a:t> Both joined ITGA and attended  </a:t>
            </a:r>
          </a:p>
          <a:p>
            <a:pPr marL="0" indent="0" eaLnBrk="1" hangingPunct="1">
              <a:buFont typeface="Wingdings" panose="05000000000000000000" pitchFamily="2" charset="2"/>
              <a:buNone/>
              <a:defRPr/>
            </a:pPr>
            <a:r>
              <a:rPr lang="en-US" altLang="en-US" dirty="0" smtClean="0">
                <a:latin typeface="Times New Roman" pitchFamily="18" charset="0"/>
                <a:ea typeface="ＭＳ Ｐゴシック" pitchFamily="34" charset="-128"/>
                <a:cs typeface="Times New Roman" pitchFamily="18" charset="0"/>
              </a:rPr>
              <a:t>  certification training</a:t>
            </a:r>
          </a:p>
          <a:p>
            <a:pPr marL="0" indent="0" eaLnBrk="1" hangingPunct="1">
              <a:buFontTx/>
              <a:buChar char="-"/>
              <a:defRPr/>
            </a:pPr>
            <a:r>
              <a:rPr lang="en-US" altLang="en-US" dirty="0" smtClean="0">
                <a:latin typeface="Times New Roman" pitchFamily="18" charset="0"/>
                <a:ea typeface="ＭＳ Ｐゴシック" pitchFamily="34" charset="-128"/>
                <a:cs typeface="Times New Roman" pitchFamily="18" charset="0"/>
              </a:rPr>
              <a:t> Concept Group formed – 5 Weber State, </a:t>
            </a:r>
          </a:p>
          <a:p>
            <a:pPr marL="0" indent="0" eaLnBrk="1" hangingPunct="1">
              <a:buFont typeface="Wingdings" panose="05000000000000000000" pitchFamily="2" charset="2"/>
              <a:buNone/>
              <a:defRPr/>
            </a:pPr>
            <a:r>
              <a:rPr lang="en-US" altLang="en-US" dirty="0">
                <a:latin typeface="Times New Roman" pitchFamily="18" charset="0"/>
                <a:ea typeface="ＭＳ Ｐゴシック" pitchFamily="34" charset="-128"/>
                <a:cs typeface="Times New Roman" pitchFamily="18" charset="0"/>
              </a:rPr>
              <a:t> </a:t>
            </a:r>
            <a:r>
              <a:rPr lang="en-US" altLang="en-US" dirty="0" smtClean="0">
                <a:latin typeface="Times New Roman" pitchFamily="18" charset="0"/>
                <a:ea typeface="ＭＳ Ｐゴシック" pitchFamily="34" charset="-128"/>
                <a:cs typeface="Times New Roman" pitchFamily="18" charset="0"/>
              </a:rPr>
              <a:t>  5 City, Co-Chairs – and visioning session held</a:t>
            </a:r>
          </a:p>
          <a:p>
            <a:pPr marL="0" indent="0" eaLnBrk="1" hangingPunct="1">
              <a:buFont typeface="Wingdings" panose="05000000000000000000" pitchFamily="2" charset="2"/>
              <a:buNone/>
              <a:defRPr/>
            </a:pPr>
            <a:endParaRPr lang="en-US" altLang="en-US" sz="3600" dirty="0" smtClean="0">
              <a:latin typeface="Times New Roman" pitchFamily="18" charset="0"/>
              <a:ea typeface="ＭＳ Ｐゴシック" pitchFamily="34" charset="-128"/>
              <a:cs typeface="Times New Roman" pitchFamily="18" charset="0"/>
            </a:endParaRPr>
          </a:p>
          <a:p>
            <a:pPr marL="0" indent="0" eaLnBrk="1" hangingPunct="1">
              <a:buFont typeface="Wingdings" panose="05000000000000000000" pitchFamily="2" charset="2"/>
              <a:buNone/>
              <a:defRPr/>
            </a:pPr>
            <a:endParaRPr lang="en-US" altLang="en-US" sz="3600" dirty="0" smtClean="0">
              <a:latin typeface="Times New Roman" pitchFamily="18" charset="0"/>
              <a:ea typeface="ＭＳ Ｐゴシック" pitchFamily="34" charset="-128"/>
              <a:cs typeface="Times New Roman" pitchFamily="18" charset="0"/>
            </a:endParaRPr>
          </a:p>
        </p:txBody>
      </p:sp>
      <p:pic>
        <p:nvPicPr>
          <p:cNvPr id="20484" name="Picture 5" descr="https://www.itgau.org/userfiles/images/Misc/itga-logo-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4114800"/>
            <a:ext cx="9906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492365"/>
        </a:solidFill>
        <a:effectLst/>
      </p:bgPr>
    </p:bg>
    <p:spTree>
      <p:nvGrpSpPr>
        <p:cNvPr id="1" name=""/>
        <p:cNvGrpSpPr/>
        <p:nvPr/>
      </p:nvGrpSpPr>
      <p:grpSpPr>
        <a:xfrm>
          <a:off x="0" y="0"/>
          <a:ext cx="0" cy="0"/>
          <a:chOff x="0" y="0"/>
          <a:chExt cx="0" cy="0"/>
        </a:xfrm>
      </p:grpSpPr>
      <p:sp>
        <p:nvSpPr>
          <p:cNvPr id="2051" name="Rectangle 3"/>
          <p:cNvSpPr>
            <a:spLocks noGrp="1" noChangeArrowheads="1"/>
          </p:cNvSpPr>
          <p:nvPr>
            <p:ph type="subTitle" sz="quarter" idx="1"/>
          </p:nvPr>
        </p:nvSpPr>
        <p:spPr>
          <a:xfrm>
            <a:off x="458788" y="2133600"/>
            <a:ext cx="8389937" cy="3276600"/>
          </a:xfrm>
        </p:spPr>
        <p:txBody>
          <a:bodyPr/>
          <a:lstStyle/>
          <a:p>
            <a:pPr algn="l" eaLnBrk="1" hangingPunct="1">
              <a:defRPr/>
            </a:pPr>
            <a:r>
              <a:rPr lang="en-US" altLang="en-US" b="1" dirty="0" smtClean="0">
                <a:latin typeface="Times New Roman" panose="02020603050405020304" pitchFamily="18" charset="0"/>
                <a:ea typeface="+mn-ea"/>
                <a:cs typeface="Times New Roman" panose="02020603050405020304" pitchFamily="18" charset="0"/>
              </a:rPr>
              <a:t>                                            Bill Cook</a:t>
            </a:r>
          </a:p>
          <a:p>
            <a:pPr eaLnBrk="1" hangingPunct="1">
              <a:defRPr/>
            </a:pPr>
            <a:r>
              <a:rPr lang="en-US" altLang="en-US" dirty="0" smtClean="0">
                <a:latin typeface="Times New Roman" panose="02020603050405020304" pitchFamily="18" charset="0"/>
                <a:ea typeface="+mn-ea"/>
                <a:cs typeface="Times New Roman" panose="02020603050405020304" pitchFamily="18" charset="0"/>
              </a:rPr>
              <a:t>Executive Director, </a:t>
            </a:r>
            <a:r>
              <a:rPr lang="en-US" altLang="en-US" sz="2800" dirty="0" smtClean="0">
                <a:latin typeface="Times New Roman" panose="02020603050405020304" pitchFamily="18" charset="0"/>
                <a:ea typeface="+mn-ea"/>
                <a:cs typeface="Times New Roman" panose="02020603050405020304" pitchFamily="18" charset="0"/>
              </a:rPr>
              <a:t>Ogden </a:t>
            </a:r>
            <a:r>
              <a:rPr lang="en-US" altLang="en-US" sz="2800" dirty="0">
                <a:latin typeface="Times New Roman" panose="02020603050405020304" pitchFamily="18" charset="0"/>
                <a:ea typeface="+mn-ea"/>
                <a:cs typeface="Times New Roman" panose="02020603050405020304" pitchFamily="18" charset="0"/>
              </a:rPr>
              <a:t>City Council</a:t>
            </a:r>
          </a:p>
          <a:p>
            <a:pPr eaLnBrk="1" hangingPunct="1">
              <a:defRPr/>
            </a:pPr>
            <a:r>
              <a:rPr lang="en-US" altLang="en-US" sz="2800" dirty="0" smtClean="0">
                <a:latin typeface="Times New Roman" panose="02020603050405020304" pitchFamily="18" charset="0"/>
                <a:ea typeface="+mn-ea"/>
                <a:cs typeface="Times New Roman" panose="02020603050405020304" pitchFamily="18" charset="0"/>
              </a:rPr>
              <a:t>&amp; Co-Chair </a:t>
            </a:r>
            <a:r>
              <a:rPr lang="en-US" altLang="en-US" sz="2800" dirty="0">
                <a:latin typeface="Times New Roman" panose="02020603050405020304" pitchFamily="18" charset="0"/>
                <a:ea typeface="+mn-ea"/>
                <a:cs typeface="Times New Roman" panose="02020603050405020304" pitchFamily="18" charset="0"/>
              </a:rPr>
              <a:t>of the College Town Initiative</a:t>
            </a:r>
          </a:p>
          <a:p>
            <a:pPr eaLnBrk="1" hangingPunct="1">
              <a:defRPr/>
            </a:pPr>
            <a:endParaRPr lang="en-US" altLang="en-US" sz="3600" dirty="0" smtClean="0">
              <a:latin typeface="Times New Roman" panose="02020603050405020304" pitchFamily="18" charset="0"/>
              <a:ea typeface="+mn-ea"/>
              <a:cs typeface="Times New Roman" panose="02020603050405020304" pitchFamily="18" charset="0"/>
            </a:endParaRPr>
          </a:p>
          <a:p>
            <a:pPr algn="l" eaLnBrk="1" hangingPunct="1">
              <a:defRPr/>
            </a:pPr>
            <a:r>
              <a:rPr lang="en-US" altLang="en-US" b="1" dirty="0" smtClean="0">
                <a:latin typeface="Times New Roman" panose="02020603050405020304" pitchFamily="18" charset="0"/>
                <a:ea typeface="+mn-ea"/>
                <a:cs typeface="Times New Roman" panose="02020603050405020304" pitchFamily="18" charset="0"/>
              </a:rPr>
              <a:t>                  Brenda </a:t>
            </a:r>
            <a:r>
              <a:rPr lang="en-US" altLang="en-US" b="1" dirty="0" err="1">
                <a:latin typeface="Times New Roman" panose="02020603050405020304" pitchFamily="18" charset="0"/>
                <a:ea typeface="+mn-ea"/>
                <a:cs typeface="Times New Roman" panose="02020603050405020304" pitchFamily="18" charset="0"/>
              </a:rPr>
              <a:t>Marsteller</a:t>
            </a:r>
            <a:r>
              <a:rPr lang="en-US" altLang="en-US" b="1" dirty="0">
                <a:latin typeface="Times New Roman" panose="02020603050405020304" pitchFamily="18" charset="0"/>
                <a:ea typeface="+mn-ea"/>
                <a:cs typeface="Times New Roman" panose="02020603050405020304" pitchFamily="18" charset="0"/>
              </a:rPr>
              <a:t> Kowalewski</a:t>
            </a:r>
          </a:p>
          <a:p>
            <a:pPr algn="l" eaLnBrk="1" hangingPunct="1">
              <a:defRPr/>
            </a:pPr>
            <a:r>
              <a:rPr lang="en-US" altLang="en-US" sz="2800" dirty="0" smtClean="0">
                <a:latin typeface="Times New Roman" panose="02020603050405020304" pitchFamily="18" charset="0"/>
                <a:ea typeface="+mn-ea"/>
                <a:cs typeface="Times New Roman" panose="02020603050405020304" pitchFamily="18" charset="0"/>
              </a:rPr>
              <a:t>                              Director</a:t>
            </a:r>
            <a:r>
              <a:rPr lang="en-US" altLang="en-US" sz="2800" dirty="0">
                <a:latin typeface="Times New Roman" panose="02020603050405020304" pitchFamily="18" charset="0"/>
                <a:ea typeface="+mn-ea"/>
                <a:cs typeface="Times New Roman" panose="02020603050405020304" pitchFamily="18" charset="0"/>
              </a:rPr>
              <a:t>, Center for </a:t>
            </a:r>
            <a:r>
              <a:rPr lang="en-US" altLang="en-US" sz="2800" dirty="0" smtClean="0">
                <a:latin typeface="Times New Roman" panose="02020603050405020304" pitchFamily="18" charset="0"/>
                <a:ea typeface="+mn-ea"/>
                <a:cs typeface="Times New Roman" panose="02020603050405020304" pitchFamily="18" charset="0"/>
              </a:rPr>
              <a:t>Community</a:t>
            </a:r>
          </a:p>
          <a:p>
            <a:pPr algn="l" eaLnBrk="1" hangingPunct="1">
              <a:defRPr/>
            </a:pPr>
            <a:r>
              <a:rPr lang="en-US" altLang="en-US" sz="2800" dirty="0">
                <a:latin typeface="Times New Roman" panose="02020603050405020304" pitchFamily="18" charset="0"/>
                <a:ea typeface="+mn-ea"/>
                <a:cs typeface="Times New Roman" panose="02020603050405020304" pitchFamily="18" charset="0"/>
              </a:rPr>
              <a:t> </a:t>
            </a:r>
            <a:r>
              <a:rPr lang="en-US" altLang="en-US" sz="2800" dirty="0" smtClean="0">
                <a:latin typeface="Times New Roman" panose="02020603050405020304" pitchFamily="18" charset="0"/>
                <a:ea typeface="+mn-ea"/>
                <a:cs typeface="Times New Roman" panose="02020603050405020304" pitchFamily="18" charset="0"/>
              </a:rPr>
              <a:t>                             Engaged Learning and </a:t>
            </a:r>
            <a:r>
              <a:rPr lang="en-US" altLang="en-US" sz="2800" dirty="0">
                <a:latin typeface="Times New Roman" panose="02020603050405020304" pitchFamily="18" charset="0"/>
                <a:ea typeface="+mn-ea"/>
                <a:cs typeface="Times New Roman" panose="02020603050405020304" pitchFamily="18" charset="0"/>
              </a:rPr>
              <a:t>Professor</a:t>
            </a:r>
            <a:r>
              <a:rPr lang="en-US" altLang="en-US" sz="2800" dirty="0" smtClean="0">
                <a:latin typeface="Times New Roman" panose="02020603050405020304" pitchFamily="18" charset="0"/>
                <a:ea typeface="+mn-ea"/>
                <a:cs typeface="Times New Roman" panose="02020603050405020304" pitchFamily="18" charset="0"/>
              </a:rPr>
              <a:t>,</a:t>
            </a:r>
          </a:p>
          <a:p>
            <a:pPr algn="l" eaLnBrk="1" hangingPunct="1">
              <a:defRPr/>
            </a:pPr>
            <a:r>
              <a:rPr lang="en-US" altLang="en-US" sz="2800" dirty="0">
                <a:latin typeface="Times New Roman" panose="02020603050405020304" pitchFamily="18" charset="0"/>
                <a:ea typeface="+mn-ea"/>
                <a:cs typeface="Times New Roman" panose="02020603050405020304" pitchFamily="18" charset="0"/>
              </a:rPr>
              <a:t> </a:t>
            </a:r>
            <a:r>
              <a:rPr lang="en-US" altLang="en-US" sz="2800" dirty="0" smtClean="0">
                <a:latin typeface="Times New Roman" panose="02020603050405020304" pitchFamily="18" charset="0"/>
                <a:ea typeface="+mn-ea"/>
                <a:cs typeface="Times New Roman" panose="02020603050405020304" pitchFamily="18" charset="0"/>
              </a:rPr>
              <a:t>                             </a:t>
            </a:r>
            <a:r>
              <a:rPr lang="en-US" altLang="en-US" sz="2800" dirty="0">
                <a:latin typeface="Times New Roman" panose="02020603050405020304" pitchFamily="18" charset="0"/>
                <a:ea typeface="+mn-ea"/>
                <a:cs typeface="Times New Roman" panose="02020603050405020304" pitchFamily="18" charset="0"/>
              </a:rPr>
              <a:t>Sociology at Weber State University</a:t>
            </a:r>
          </a:p>
          <a:p>
            <a:pPr eaLnBrk="1" hangingPunct="1">
              <a:defRPr/>
            </a:pPr>
            <a:endParaRPr lang="en-US" altLang="en-US" sz="1800" dirty="0">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2667000" y="685800"/>
            <a:ext cx="3973513" cy="1108075"/>
          </a:xfrm>
          <a:prstGeom prst="rect">
            <a:avLst/>
          </a:prstGeom>
        </p:spPr>
        <p:txBody>
          <a:bodyPr wrap="none">
            <a:spAutoFit/>
          </a:bodyPr>
          <a:lstStyle>
            <a:lvl1pPr>
              <a:defRPr sz="2400">
                <a:solidFill>
                  <a:schemeClr val="tx1"/>
                </a:solidFill>
                <a:latin typeface="Tahoma" pitchFamily="34" charset="0"/>
                <a:ea typeface="ＭＳ Ｐゴシック" pitchFamily="34" charset="-128"/>
              </a:defRPr>
            </a:lvl1pPr>
            <a:lvl2pPr marL="742950" indent="-285750">
              <a:defRPr sz="2400">
                <a:solidFill>
                  <a:schemeClr val="tx1"/>
                </a:solidFill>
                <a:latin typeface="Tahoma" pitchFamily="34" charset="0"/>
                <a:ea typeface="ＭＳ Ｐゴシック" pitchFamily="34" charset="-128"/>
              </a:defRPr>
            </a:lvl2pPr>
            <a:lvl3pPr marL="1143000" indent="-228600">
              <a:defRPr sz="2400">
                <a:solidFill>
                  <a:schemeClr val="tx1"/>
                </a:solidFill>
                <a:latin typeface="Tahoma" pitchFamily="34" charset="0"/>
                <a:ea typeface="ＭＳ Ｐゴシック" pitchFamily="34" charset="-128"/>
              </a:defRPr>
            </a:lvl3pPr>
            <a:lvl4pPr marL="1600200" indent="-228600">
              <a:defRPr sz="2400">
                <a:solidFill>
                  <a:schemeClr val="tx1"/>
                </a:solidFill>
                <a:latin typeface="Tahoma" pitchFamily="34" charset="0"/>
                <a:ea typeface="ＭＳ Ｐゴシック" pitchFamily="34" charset="-128"/>
              </a:defRPr>
            </a:lvl4pPr>
            <a:lvl5pPr marL="2057400" indent="-228600">
              <a:defRPr sz="2400">
                <a:solidFill>
                  <a:schemeClr val="tx1"/>
                </a:solidFill>
                <a:latin typeface="Tahoma"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defRPr/>
            </a:pPr>
            <a:r>
              <a:rPr lang="en-US" altLang="en-US" sz="6600" b="1" smtClean="0">
                <a:effectLst>
                  <a:outerShdw blurRad="38100" dist="38100" dir="2700000" algn="tl">
                    <a:srgbClr val="000000"/>
                  </a:outerShdw>
                </a:effectLst>
                <a:latin typeface="Times New Roman" pitchFamily="18" charset="0"/>
                <a:cs typeface="Times New Roman" pitchFamily="18" charset="0"/>
              </a:rPr>
              <a:t>Presenters</a:t>
            </a:r>
          </a:p>
        </p:txBody>
      </p:sp>
      <p:pic>
        <p:nvPicPr>
          <p:cNvPr id="4100" name="Picture 9" descr="Ogden Utah - all within re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966913"/>
            <a:ext cx="29718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7" descr="WSU Home P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788" y="4648200"/>
            <a:ext cx="2428875"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492365"/>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06413" y="533400"/>
            <a:ext cx="8229600" cy="1752600"/>
          </a:xfrm>
        </p:spPr>
        <p:txBody>
          <a:bodyPr/>
          <a:lstStyle/>
          <a:p>
            <a:pPr eaLnBrk="1" hangingPunct="1">
              <a:defRPr/>
            </a:pPr>
            <a:r>
              <a:rPr lang="en-US" altLang="en-US" sz="4800" dirty="0">
                <a:latin typeface="Times New Roman" panose="02020603050405020304" pitchFamily="18" charset="0"/>
                <a:cs typeface="Times New Roman" panose="02020603050405020304" pitchFamily="18" charset="0"/>
              </a:rPr>
              <a:t>Create a </a:t>
            </a:r>
            <a:r>
              <a:rPr lang="en-US" altLang="en-US" sz="4800" b="1" dirty="0">
                <a:latin typeface="Times New Roman" panose="02020603050405020304" pitchFamily="18" charset="0"/>
                <a:cs typeface="Times New Roman" panose="02020603050405020304" pitchFamily="18" charset="0"/>
              </a:rPr>
              <a:t>safe space </a:t>
            </a:r>
            <a:r>
              <a:rPr lang="en-US" altLang="en-US" sz="4800" dirty="0">
                <a:latin typeface="Times New Roman" panose="02020603050405020304" pitchFamily="18" charset="0"/>
                <a:cs typeface="Times New Roman" panose="02020603050405020304" pitchFamily="18" charset="0"/>
              </a:rPr>
              <a:t>to dialogue about anything through a </a:t>
            </a:r>
            <a:r>
              <a:rPr lang="en-US" altLang="en-US" sz="4800" dirty="0" smtClean="0">
                <a:latin typeface="Times New Roman" panose="02020603050405020304" pitchFamily="18" charset="0"/>
                <a:cs typeface="Times New Roman" panose="02020603050405020304" pitchFamily="18" charset="0"/>
              </a:rPr>
              <a:t>charter</a:t>
            </a:r>
            <a:endParaRPr lang="en-US" altLang="en-US" sz="4800" b="1" dirty="0" smtClean="0">
              <a:solidFill>
                <a:schemeClr val="tx1"/>
              </a:solidFill>
              <a:latin typeface="Times New Roman" pitchFamily="18" charset="0"/>
              <a:ea typeface="ＭＳ Ｐゴシック" pitchFamily="34" charset="-128"/>
              <a:cs typeface="Times New Roman" pitchFamily="18" charset="0"/>
            </a:endParaRPr>
          </a:p>
        </p:txBody>
      </p:sp>
      <p:sp>
        <p:nvSpPr>
          <p:cNvPr id="22531" name="Rectangle 3"/>
          <p:cNvSpPr>
            <a:spLocks noGrp="1" noChangeArrowheads="1"/>
          </p:cNvSpPr>
          <p:nvPr>
            <p:ph idx="1"/>
          </p:nvPr>
        </p:nvSpPr>
        <p:spPr>
          <a:xfrm>
            <a:off x="685800" y="2590800"/>
            <a:ext cx="7772400" cy="4038600"/>
          </a:xfrm>
        </p:spPr>
        <p:txBody>
          <a:bodyPr/>
          <a:lstStyle/>
          <a:p>
            <a:pPr marL="0" indent="0" eaLnBrk="1" hangingPunct="1">
              <a:buFont typeface="Wingdings" panose="05000000000000000000" pitchFamily="2" charset="2"/>
              <a:buNone/>
              <a:defRPr/>
            </a:pPr>
            <a:endParaRPr lang="en-US" altLang="en-US" sz="1400" dirty="0" smtClean="0">
              <a:latin typeface="Times New Roman" panose="02020603050405020304" pitchFamily="18" charset="0"/>
              <a:ea typeface="+mn-ea"/>
              <a:cs typeface="Times New Roman" panose="02020603050405020304" pitchFamily="18" charset="0"/>
            </a:endParaRPr>
          </a:p>
          <a:p>
            <a:pPr eaLnBrk="1" hangingPunct="1">
              <a:buFontTx/>
              <a:buChar char="-"/>
              <a:defRPr/>
            </a:pPr>
            <a:r>
              <a:rPr lang="en-US" altLang="en-US" dirty="0">
                <a:latin typeface="Times New Roman" panose="02020603050405020304" pitchFamily="18" charset="0"/>
                <a:ea typeface="+mn-ea"/>
                <a:cs typeface="Times New Roman" panose="02020603050405020304" pitchFamily="18" charset="0"/>
              </a:rPr>
              <a:t>Formalize the relationship through a College Town charter*</a:t>
            </a:r>
          </a:p>
          <a:p>
            <a:pPr eaLnBrk="1" hangingPunct="1">
              <a:buFontTx/>
              <a:buChar char="-"/>
              <a:defRPr/>
            </a:pPr>
            <a:r>
              <a:rPr lang="en-US" altLang="en-US" dirty="0" smtClean="0">
                <a:latin typeface="Times New Roman" panose="02020603050405020304" pitchFamily="18" charset="0"/>
                <a:ea typeface="+mn-ea"/>
                <a:cs typeface="Times New Roman" panose="02020603050405020304" pitchFamily="18" charset="0"/>
              </a:rPr>
              <a:t>Create a vision </a:t>
            </a:r>
            <a:r>
              <a:rPr lang="en-US" altLang="en-US" dirty="0">
                <a:latin typeface="Times New Roman" panose="02020603050405020304" pitchFamily="18" charset="0"/>
                <a:ea typeface="+mn-ea"/>
                <a:cs typeface="Times New Roman" panose="02020603050405020304" pitchFamily="18" charset="0"/>
              </a:rPr>
              <a:t>statement</a:t>
            </a:r>
          </a:p>
          <a:p>
            <a:pPr eaLnBrk="1" hangingPunct="1">
              <a:buFontTx/>
              <a:buChar char="-"/>
              <a:defRPr/>
            </a:pPr>
            <a:r>
              <a:rPr lang="en-US" altLang="en-US" dirty="0" smtClean="0">
                <a:latin typeface="Times New Roman" panose="02020603050405020304" pitchFamily="18" charset="0"/>
                <a:ea typeface="+mn-ea"/>
                <a:cs typeface="Times New Roman" panose="02020603050405020304" pitchFamily="18" charset="0"/>
              </a:rPr>
              <a:t>Include a committee </a:t>
            </a:r>
            <a:r>
              <a:rPr lang="en-US" altLang="en-US" dirty="0">
                <a:latin typeface="Times New Roman" panose="02020603050405020304" pitchFamily="18" charset="0"/>
                <a:ea typeface="+mn-ea"/>
                <a:cs typeface="Times New Roman" panose="02020603050405020304" pitchFamily="18" charset="0"/>
              </a:rPr>
              <a:t>structure</a:t>
            </a:r>
          </a:p>
          <a:p>
            <a:pPr eaLnBrk="1" hangingPunct="1">
              <a:buFontTx/>
              <a:buChar char="-"/>
              <a:defRPr/>
            </a:pPr>
            <a:r>
              <a:rPr lang="en-US" altLang="en-US" dirty="0" smtClean="0">
                <a:latin typeface="Times New Roman" panose="02020603050405020304" pitchFamily="18" charset="0"/>
                <a:ea typeface="+mn-ea"/>
                <a:cs typeface="Times New Roman" panose="02020603050405020304" pitchFamily="18" charset="0"/>
              </a:rPr>
              <a:t>Develop measures </a:t>
            </a:r>
            <a:r>
              <a:rPr lang="en-US" altLang="en-US" dirty="0">
                <a:latin typeface="Times New Roman" panose="02020603050405020304" pitchFamily="18" charset="0"/>
                <a:ea typeface="+mn-ea"/>
                <a:cs typeface="Times New Roman" panose="02020603050405020304" pitchFamily="18" charset="0"/>
              </a:rPr>
              <a:t>of success*</a:t>
            </a:r>
          </a:p>
          <a:p>
            <a:pPr marL="0" indent="0" eaLnBrk="1" hangingPunct="1">
              <a:buFont typeface="Wingdings" panose="05000000000000000000" pitchFamily="2" charset="2"/>
              <a:buNone/>
              <a:defRPr/>
            </a:pPr>
            <a:endParaRPr lang="en-US" altLang="en-US" sz="3600" dirty="0" smtClean="0">
              <a:latin typeface="Times New Roman" panose="02020603050405020304" pitchFamily="18" charset="0"/>
              <a:ea typeface="+mn-ea"/>
              <a:cs typeface="Times New Roman" panose="02020603050405020304" pitchFamily="18" charset="0"/>
            </a:endParaRPr>
          </a:p>
          <a:p>
            <a:pPr marL="0" indent="0" eaLnBrk="1" hangingPunct="1">
              <a:buFont typeface="Wingdings" panose="05000000000000000000" pitchFamily="2" charset="2"/>
              <a:buNone/>
              <a:defRPr/>
            </a:pPr>
            <a:endParaRPr lang="en-US" altLang="en-US" sz="3600" dirty="0" smtClean="0">
              <a:latin typeface="Times New Roman" panose="02020603050405020304" pitchFamily="18" charset="0"/>
              <a:ea typeface="+mn-ea"/>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492365"/>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06413" y="533400"/>
            <a:ext cx="8229600" cy="1066800"/>
          </a:xfrm>
        </p:spPr>
        <p:txBody>
          <a:bodyPr/>
          <a:lstStyle/>
          <a:p>
            <a:pPr eaLnBrk="1" hangingPunct="1">
              <a:defRPr/>
            </a:pPr>
            <a:r>
              <a:rPr lang="en-US" altLang="en-US" sz="4800" b="1" dirty="0" smtClean="0">
                <a:latin typeface="Times New Roman" pitchFamily="18" charset="0"/>
                <a:ea typeface="ＭＳ Ｐゴシック" pitchFamily="34" charset="-128"/>
                <a:cs typeface="Times New Roman" pitchFamily="18" charset="0"/>
              </a:rPr>
              <a:t>Vision Statement</a:t>
            </a:r>
          </a:p>
        </p:txBody>
      </p:sp>
      <p:graphicFrame>
        <p:nvGraphicFramePr>
          <p:cNvPr id="2" name="Content Placeholder 1"/>
          <p:cNvGraphicFramePr>
            <a:graphicFrameLocks noGrp="1"/>
          </p:cNvGraphicFramePr>
          <p:nvPr>
            <p:ph idx="1"/>
          </p:nvPr>
        </p:nvGraphicFramePr>
        <p:xfrm>
          <a:off x="685800" y="1600200"/>
          <a:ext cx="7772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492365"/>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06413" y="533400"/>
            <a:ext cx="8229600" cy="1066800"/>
          </a:xfrm>
        </p:spPr>
        <p:txBody>
          <a:bodyPr/>
          <a:lstStyle/>
          <a:p>
            <a:pPr eaLnBrk="1" hangingPunct="1">
              <a:defRPr/>
            </a:pPr>
            <a:r>
              <a:rPr lang="en-US" altLang="en-US" sz="4800" b="1" dirty="0" smtClean="0">
                <a:latin typeface="Times New Roman" pitchFamily="18" charset="0"/>
                <a:ea typeface="ＭＳ Ｐゴシック" pitchFamily="34" charset="-128"/>
                <a:cs typeface="Times New Roman" pitchFamily="18" charset="0"/>
              </a:rPr>
              <a:t>Committee Structure</a:t>
            </a:r>
          </a:p>
        </p:txBody>
      </p:sp>
      <p:graphicFrame>
        <p:nvGraphicFramePr>
          <p:cNvPr id="2" name="Content Placeholder 1"/>
          <p:cNvGraphicFramePr>
            <a:graphicFrameLocks noGrp="1"/>
          </p:cNvGraphicFramePr>
          <p:nvPr>
            <p:ph idx="1"/>
          </p:nvPr>
        </p:nvGraphicFramePr>
        <p:xfrm>
          <a:off x="685800" y="1905000"/>
          <a:ext cx="7772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492365"/>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06413" y="533400"/>
            <a:ext cx="8229600" cy="1066800"/>
          </a:xfrm>
        </p:spPr>
        <p:txBody>
          <a:bodyPr/>
          <a:lstStyle/>
          <a:p>
            <a:pPr eaLnBrk="1" hangingPunct="1">
              <a:defRPr/>
            </a:pPr>
            <a:r>
              <a:rPr lang="en-US" altLang="en-US" sz="4800" dirty="0" smtClean="0">
                <a:latin typeface="Times New Roman" pitchFamily="18" charset="0"/>
                <a:ea typeface="ＭＳ Ｐゴシック" pitchFamily="34" charset="-128"/>
                <a:cs typeface="Times New Roman" pitchFamily="18" charset="0"/>
              </a:rPr>
              <a:t>Proceed </a:t>
            </a:r>
            <a:r>
              <a:rPr lang="en-US" altLang="en-US" sz="4800" b="1" dirty="0" smtClean="0">
                <a:latin typeface="Times New Roman" pitchFamily="18" charset="0"/>
                <a:ea typeface="ＭＳ Ｐゴシック" pitchFamily="34" charset="-128"/>
                <a:cs typeface="Times New Roman" pitchFamily="18" charset="0"/>
              </a:rPr>
              <a:t>quietly</a:t>
            </a:r>
            <a:r>
              <a:rPr lang="en-US" altLang="en-US" sz="4800" dirty="0" smtClean="0">
                <a:latin typeface="Times New Roman" pitchFamily="18" charset="0"/>
                <a:ea typeface="ＭＳ Ｐゴシック" pitchFamily="34" charset="-128"/>
                <a:cs typeface="Times New Roman" pitchFamily="18" charset="0"/>
              </a:rPr>
              <a:t> – no fanfare</a:t>
            </a:r>
            <a:endParaRPr lang="en-US" altLang="en-US" sz="4800" b="1" dirty="0" smtClean="0">
              <a:solidFill>
                <a:schemeClr val="tx1"/>
              </a:solidFill>
              <a:latin typeface="Times New Roman" pitchFamily="18" charset="0"/>
              <a:ea typeface="ＭＳ Ｐゴシック" pitchFamily="34" charset="-128"/>
              <a:cs typeface="Times New Roman" pitchFamily="18" charset="0"/>
            </a:endParaRPr>
          </a:p>
        </p:txBody>
      </p:sp>
      <p:sp>
        <p:nvSpPr>
          <p:cNvPr id="22531" name="Rectangle 3"/>
          <p:cNvSpPr>
            <a:spLocks noGrp="1" noChangeArrowheads="1"/>
          </p:cNvSpPr>
          <p:nvPr>
            <p:ph idx="1"/>
          </p:nvPr>
        </p:nvSpPr>
        <p:spPr>
          <a:xfrm>
            <a:off x="685800" y="1905000"/>
            <a:ext cx="7772400" cy="4724400"/>
          </a:xfrm>
        </p:spPr>
        <p:txBody>
          <a:bodyPr/>
          <a:lstStyle/>
          <a:p>
            <a:pPr marL="0" indent="0" eaLnBrk="1" hangingPunct="1">
              <a:buFont typeface="Wingdings" panose="05000000000000000000" pitchFamily="2" charset="2"/>
              <a:buNone/>
              <a:defRPr/>
            </a:pPr>
            <a:endParaRPr lang="en-US" altLang="en-US" sz="1400" dirty="0" smtClean="0">
              <a:latin typeface="Times New Roman" pitchFamily="18" charset="0"/>
              <a:ea typeface="ＭＳ Ｐゴシック" pitchFamily="34" charset="-128"/>
              <a:cs typeface="Times New Roman" pitchFamily="18" charset="0"/>
            </a:endParaRPr>
          </a:p>
          <a:p>
            <a:pPr marL="0" indent="0" eaLnBrk="1" hangingPunct="1">
              <a:buFontTx/>
              <a:buChar char="-"/>
              <a:defRPr/>
            </a:pPr>
            <a:r>
              <a:rPr lang="en-US" altLang="en-US" dirty="0" smtClean="0">
                <a:latin typeface="Times New Roman" pitchFamily="18" charset="0"/>
                <a:ea typeface="ＭＳ Ｐゴシック" pitchFamily="34" charset="-128"/>
                <a:cs typeface="Times New Roman" pitchFamily="18" charset="0"/>
              </a:rPr>
              <a:t> </a:t>
            </a:r>
            <a:r>
              <a:rPr lang="en-US" altLang="en-US" sz="3600" dirty="0" smtClean="0">
                <a:latin typeface="Times New Roman" pitchFamily="18" charset="0"/>
                <a:ea typeface="ＭＳ Ｐゴシック" pitchFamily="34" charset="-128"/>
                <a:cs typeface="Times New Roman" pitchFamily="18" charset="0"/>
              </a:rPr>
              <a:t>Joint marketing team developed all </a:t>
            </a:r>
          </a:p>
          <a:p>
            <a:pPr marL="0" indent="0" eaLnBrk="1" hangingPunct="1">
              <a:buFont typeface="Wingdings" panose="05000000000000000000" pitchFamily="2" charset="2"/>
              <a:buNone/>
              <a:defRPr/>
            </a:pPr>
            <a:r>
              <a:rPr lang="en-US" altLang="en-US" sz="3600" dirty="0" smtClean="0">
                <a:latin typeface="Times New Roman" pitchFamily="18" charset="0"/>
                <a:ea typeface="ＭＳ Ｐゴシック" pitchFamily="34" charset="-128"/>
                <a:cs typeface="Times New Roman" pitchFamily="18" charset="0"/>
              </a:rPr>
              <a:t>  communications</a:t>
            </a:r>
          </a:p>
          <a:p>
            <a:pPr marL="0" indent="0" eaLnBrk="1" hangingPunct="1">
              <a:buFont typeface="Wingdings" panose="05000000000000000000" pitchFamily="2" charset="2"/>
              <a:buNone/>
              <a:defRPr/>
            </a:pPr>
            <a:endParaRPr lang="en-US" altLang="en-US" sz="3600" dirty="0" smtClean="0">
              <a:latin typeface="Times New Roman" pitchFamily="18" charset="0"/>
              <a:ea typeface="ＭＳ Ｐゴシック" pitchFamily="34" charset="-128"/>
              <a:cs typeface="Times New Roman" pitchFamily="18" charset="0"/>
            </a:endParaRPr>
          </a:p>
          <a:p>
            <a:pPr marL="0" indent="0" eaLnBrk="1" hangingPunct="1">
              <a:buFontTx/>
              <a:buChar char="-"/>
              <a:defRPr/>
            </a:pPr>
            <a:r>
              <a:rPr lang="en-US" altLang="en-US" sz="3600" i="1" dirty="0" smtClean="0">
                <a:latin typeface="Times New Roman" pitchFamily="18" charset="0"/>
                <a:ea typeface="ＭＳ Ｐゴシック" pitchFamily="34" charset="-128"/>
                <a:cs typeface="Times New Roman" pitchFamily="18" charset="0"/>
              </a:rPr>
              <a:t> Our goal </a:t>
            </a:r>
            <a:r>
              <a:rPr lang="en-US" altLang="en-US" sz="3600" dirty="0" smtClean="0">
                <a:latin typeface="Times New Roman" pitchFamily="18" charset="0"/>
                <a:ea typeface="ＭＳ Ｐゴシック" pitchFamily="34" charset="-128"/>
                <a:cs typeface="Times New Roman" pitchFamily="18" charset="0"/>
              </a:rPr>
              <a:t>– to have everyone see and </a:t>
            </a:r>
          </a:p>
          <a:p>
            <a:pPr marL="0" indent="0" eaLnBrk="1" hangingPunct="1">
              <a:buFont typeface="Wingdings" panose="05000000000000000000" pitchFamily="2" charset="2"/>
              <a:buNone/>
              <a:defRPr/>
            </a:pPr>
            <a:r>
              <a:rPr lang="en-US" altLang="en-US" sz="3600" dirty="0">
                <a:latin typeface="Times New Roman" pitchFamily="18" charset="0"/>
                <a:ea typeface="ＭＳ Ｐゴシック" pitchFamily="34" charset="-128"/>
                <a:cs typeface="Times New Roman" pitchFamily="18" charset="0"/>
              </a:rPr>
              <a:t> </a:t>
            </a:r>
            <a:r>
              <a:rPr lang="en-US" altLang="en-US" sz="3600" dirty="0" smtClean="0">
                <a:latin typeface="Times New Roman" pitchFamily="18" charset="0"/>
                <a:ea typeface="ＭＳ Ｐゴシック" pitchFamily="34" charset="-128"/>
                <a:cs typeface="Times New Roman" pitchFamily="18" charset="0"/>
              </a:rPr>
              <a:t> feel the changes to create a positive</a:t>
            </a:r>
          </a:p>
          <a:p>
            <a:pPr marL="0" indent="0" eaLnBrk="1" hangingPunct="1">
              <a:buFont typeface="Wingdings" panose="05000000000000000000" pitchFamily="2" charset="2"/>
              <a:buNone/>
              <a:defRPr/>
            </a:pPr>
            <a:r>
              <a:rPr lang="en-US" altLang="en-US" sz="3600" dirty="0">
                <a:latin typeface="Times New Roman" pitchFamily="18" charset="0"/>
                <a:ea typeface="ＭＳ Ｐゴシック" pitchFamily="34" charset="-128"/>
                <a:cs typeface="Times New Roman" pitchFamily="18" charset="0"/>
              </a:rPr>
              <a:t> </a:t>
            </a:r>
            <a:r>
              <a:rPr lang="en-US" altLang="en-US" sz="3600" dirty="0" smtClean="0">
                <a:latin typeface="Times New Roman" pitchFamily="18" charset="0"/>
                <a:ea typeface="ＭＳ Ｐゴシック" pitchFamily="34" charset="-128"/>
                <a:cs typeface="Times New Roman" pitchFamily="18" charset="0"/>
              </a:rPr>
              <a:t> buzz</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492365"/>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06413" y="533400"/>
            <a:ext cx="8229600" cy="1066800"/>
          </a:xfrm>
        </p:spPr>
        <p:txBody>
          <a:bodyPr/>
          <a:lstStyle/>
          <a:p>
            <a:pPr eaLnBrk="1" hangingPunct="1">
              <a:defRPr/>
            </a:pPr>
            <a:r>
              <a:rPr lang="en-US" altLang="en-US" sz="4800" dirty="0">
                <a:latin typeface="Times New Roman" panose="02020603050405020304" pitchFamily="18" charset="0"/>
                <a:cs typeface="Times New Roman" panose="02020603050405020304" pitchFamily="18" charset="0"/>
              </a:rPr>
              <a:t>Show </a:t>
            </a:r>
            <a:r>
              <a:rPr lang="en-US" altLang="en-US" sz="4800" b="1" dirty="0">
                <a:latin typeface="Times New Roman" panose="02020603050405020304" pitchFamily="18" charset="0"/>
                <a:cs typeface="Times New Roman" panose="02020603050405020304" pitchFamily="18" charset="0"/>
              </a:rPr>
              <a:t>personal </a:t>
            </a:r>
            <a:r>
              <a:rPr lang="en-US" altLang="en-US" sz="4800" b="1" dirty="0" smtClean="0">
                <a:latin typeface="Times New Roman" panose="02020603050405020304" pitchFamily="18" charset="0"/>
                <a:cs typeface="Times New Roman" panose="02020603050405020304" pitchFamily="18" charset="0"/>
              </a:rPr>
              <a:t>commitment</a:t>
            </a:r>
            <a:endParaRPr lang="en-US" altLang="en-US" sz="4800" b="1" dirty="0" smtClean="0">
              <a:solidFill>
                <a:schemeClr val="tx1"/>
              </a:solidFill>
              <a:latin typeface="Times New Roman" pitchFamily="18" charset="0"/>
              <a:ea typeface="ＭＳ Ｐゴシック" pitchFamily="34" charset="-128"/>
              <a:cs typeface="Times New Roman" pitchFamily="18" charset="0"/>
            </a:endParaRPr>
          </a:p>
        </p:txBody>
      </p:sp>
      <p:sp>
        <p:nvSpPr>
          <p:cNvPr id="22531" name="Rectangle 3"/>
          <p:cNvSpPr>
            <a:spLocks noGrp="1" noChangeArrowheads="1"/>
          </p:cNvSpPr>
          <p:nvPr>
            <p:ph idx="1"/>
          </p:nvPr>
        </p:nvSpPr>
        <p:spPr>
          <a:xfrm>
            <a:off x="685800" y="1905000"/>
            <a:ext cx="7772400" cy="4724400"/>
          </a:xfrm>
        </p:spPr>
        <p:txBody>
          <a:bodyPr/>
          <a:lstStyle/>
          <a:p>
            <a:pPr marL="0" indent="0" eaLnBrk="1" hangingPunct="1">
              <a:buFont typeface="Wingdings" panose="05000000000000000000" pitchFamily="2" charset="2"/>
              <a:buNone/>
              <a:defRPr/>
            </a:pPr>
            <a:endParaRPr lang="en-US" altLang="en-US" sz="1400" b="1" dirty="0" smtClean="0">
              <a:latin typeface="Times New Roman" panose="02020603050405020304" pitchFamily="18" charset="0"/>
              <a:ea typeface="+mn-ea"/>
              <a:cs typeface="Times New Roman" panose="02020603050405020304" pitchFamily="18" charset="0"/>
            </a:endParaRPr>
          </a:p>
          <a:p>
            <a:pPr eaLnBrk="1" hangingPunct="1">
              <a:buFontTx/>
              <a:buChar char="-"/>
              <a:defRPr/>
            </a:pPr>
            <a:r>
              <a:rPr lang="en-US" altLang="en-US" dirty="0">
                <a:latin typeface="Times New Roman" panose="02020603050405020304" pitchFamily="18" charset="0"/>
                <a:ea typeface="+mn-ea"/>
                <a:cs typeface="Times New Roman" panose="02020603050405020304" pitchFamily="18" charset="0"/>
              </a:rPr>
              <a:t>Dedicate the time</a:t>
            </a:r>
          </a:p>
          <a:p>
            <a:pPr eaLnBrk="1" hangingPunct="1">
              <a:buFontTx/>
              <a:buChar char="-"/>
              <a:defRPr/>
            </a:pPr>
            <a:r>
              <a:rPr lang="en-US" altLang="en-US" dirty="0">
                <a:latin typeface="Times New Roman" panose="02020603050405020304" pitchFamily="18" charset="0"/>
                <a:ea typeface="+mn-ea"/>
                <a:cs typeface="Times New Roman" panose="02020603050405020304" pitchFamily="18" charset="0"/>
              </a:rPr>
              <a:t>Coordinate and lead</a:t>
            </a:r>
          </a:p>
          <a:p>
            <a:pPr eaLnBrk="1" hangingPunct="1">
              <a:buFontTx/>
              <a:buChar char="-"/>
              <a:defRPr/>
            </a:pPr>
            <a:r>
              <a:rPr lang="en-US" altLang="en-US" dirty="0">
                <a:latin typeface="Times New Roman" panose="02020603050405020304" pitchFamily="18" charset="0"/>
                <a:ea typeface="+mn-ea"/>
                <a:cs typeface="Times New Roman" panose="02020603050405020304" pitchFamily="18" charset="0"/>
              </a:rPr>
              <a:t>Wear the colors</a:t>
            </a:r>
          </a:p>
          <a:p>
            <a:pPr eaLnBrk="1" hangingPunct="1">
              <a:buFontTx/>
              <a:buChar char="-"/>
              <a:defRPr/>
            </a:pPr>
            <a:r>
              <a:rPr lang="en-US" altLang="en-US" dirty="0">
                <a:latin typeface="Times New Roman" panose="02020603050405020304" pitchFamily="18" charset="0"/>
                <a:ea typeface="+mn-ea"/>
                <a:cs typeface="Times New Roman" panose="02020603050405020304" pitchFamily="18" charset="0"/>
              </a:rPr>
              <a:t>Show-up</a:t>
            </a:r>
          </a:p>
          <a:p>
            <a:pPr marL="0" indent="0" eaLnBrk="1" hangingPunct="1">
              <a:buFont typeface="Wingdings" panose="05000000000000000000" pitchFamily="2" charset="2"/>
              <a:buNone/>
              <a:defRPr/>
            </a:pPr>
            <a:endParaRPr lang="en-US" altLang="en-US" sz="3600" b="1" dirty="0" smtClean="0">
              <a:latin typeface="Times New Roman" panose="02020603050405020304" pitchFamily="18" charset="0"/>
              <a:ea typeface="+mn-ea"/>
              <a:cs typeface="Times New Roman" panose="02020603050405020304" pitchFamily="18" charset="0"/>
            </a:endParaRPr>
          </a:p>
        </p:txBody>
      </p:sp>
      <p:pic>
        <p:nvPicPr>
          <p:cNvPr id="2560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191000"/>
            <a:ext cx="325755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C:\Users\billc\AppData\Local\Microsoft\Windows\Temporary Internet Files\Content.Outlook\8TQW05H0\IMG_9086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5750" y="1781175"/>
            <a:ext cx="31242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7" descr="WSU Home P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4806950"/>
            <a:ext cx="2428875"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492365"/>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06413" y="533400"/>
            <a:ext cx="8229600" cy="1066800"/>
          </a:xfrm>
        </p:spPr>
        <p:txBody>
          <a:bodyPr/>
          <a:lstStyle/>
          <a:p>
            <a:pPr eaLnBrk="1" hangingPunct="1">
              <a:defRPr/>
            </a:pPr>
            <a:r>
              <a:rPr lang="en-US" altLang="en-US" sz="4800" dirty="0" smtClean="0">
                <a:latin typeface="Times New Roman" pitchFamily="18" charset="0"/>
                <a:ea typeface="ＭＳ Ｐゴシック" pitchFamily="34" charset="-128"/>
                <a:cs typeface="Times New Roman" pitchFamily="18" charset="0"/>
              </a:rPr>
              <a:t>Build </a:t>
            </a:r>
            <a:r>
              <a:rPr lang="en-US" altLang="en-US" sz="4800" b="1" dirty="0" smtClean="0">
                <a:latin typeface="Times New Roman" pitchFamily="18" charset="0"/>
                <a:ea typeface="ＭＳ Ｐゴシック" pitchFamily="34" charset="-128"/>
                <a:cs typeface="Times New Roman" pitchFamily="18" charset="0"/>
              </a:rPr>
              <a:t>trusting relationships</a:t>
            </a:r>
            <a:endParaRPr lang="en-US" altLang="en-US" sz="4800" b="1" dirty="0" smtClean="0">
              <a:solidFill>
                <a:schemeClr val="tx1"/>
              </a:solidFill>
              <a:latin typeface="Times New Roman" pitchFamily="18" charset="0"/>
              <a:ea typeface="ＭＳ Ｐゴシック" pitchFamily="34" charset="-128"/>
              <a:cs typeface="Times New Roman" pitchFamily="18" charset="0"/>
            </a:endParaRPr>
          </a:p>
        </p:txBody>
      </p:sp>
      <p:sp>
        <p:nvSpPr>
          <p:cNvPr id="22531" name="Rectangle 3"/>
          <p:cNvSpPr>
            <a:spLocks noGrp="1" noChangeArrowheads="1"/>
          </p:cNvSpPr>
          <p:nvPr>
            <p:ph idx="1"/>
          </p:nvPr>
        </p:nvSpPr>
        <p:spPr>
          <a:xfrm>
            <a:off x="685800" y="1905000"/>
            <a:ext cx="7772400" cy="4724400"/>
          </a:xfrm>
        </p:spPr>
        <p:txBody>
          <a:bodyPr/>
          <a:lstStyle/>
          <a:p>
            <a:pPr marL="0" indent="0" eaLnBrk="1" hangingPunct="1">
              <a:buFont typeface="Wingdings" panose="05000000000000000000" pitchFamily="2" charset="2"/>
              <a:buNone/>
              <a:defRPr/>
            </a:pPr>
            <a:endParaRPr lang="en-US" altLang="en-US" sz="1400" b="1" dirty="0" smtClean="0">
              <a:latin typeface="Times New Roman" pitchFamily="18" charset="0"/>
              <a:ea typeface="ＭＳ Ｐゴシック" pitchFamily="34" charset="-128"/>
              <a:cs typeface="Times New Roman" pitchFamily="18" charset="0"/>
            </a:endParaRPr>
          </a:p>
          <a:p>
            <a:pPr marL="0" indent="0" eaLnBrk="1" hangingPunct="1">
              <a:buFontTx/>
              <a:buChar char="-"/>
              <a:defRPr/>
            </a:pPr>
            <a:r>
              <a:rPr lang="en-US" altLang="en-US" dirty="0" smtClean="0">
                <a:latin typeface="Times New Roman" pitchFamily="18" charset="0"/>
                <a:ea typeface="ＭＳ Ｐゴシック" pitchFamily="34" charset="-128"/>
                <a:cs typeface="Times New Roman" pitchFamily="18" charset="0"/>
              </a:rPr>
              <a:t> Meet with leaders one-on-one</a:t>
            </a:r>
          </a:p>
          <a:p>
            <a:pPr marL="0" indent="0" eaLnBrk="1" hangingPunct="1">
              <a:buFontTx/>
              <a:buChar char="-"/>
              <a:defRPr/>
            </a:pPr>
            <a:r>
              <a:rPr lang="en-US" altLang="en-US" dirty="0" smtClean="0">
                <a:latin typeface="Times New Roman" pitchFamily="18" charset="0"/>
                <a:ea typeface="ＭＳ Ｐゴシック" pitchFamily="34" charset="-128"/>
                <a:cs typeface="Times New Roman" pitchFamily="18" charset="0"/>
              </a:rPr>
              <a:t> Share your vision, excitement, commitment</a:t>
            </a:r>
          </a:p>
          <a:p>
            <a:pPr marL="0" indent="0" eaLnBrk="1" hangingPunct="1">
              <a:buFontTx/>
              <a:buChar char="-"/>
              <a:defRPr/>
            </a:pPr>
            <a:r>
              <a:rPr lang="en-US" altLang="en-US" dirty="0" smtClean="0">
                <a:latin typeface="Times New Roman" pitchFamily="18" charset="0"/>
                <a:ea typeface="ＭＳ Ｐゴシック" pitchFamily="34" charset="-128"/>
                <a:cs typeface="Times New Roman" pitchFamily="18" charset="0"/>
              </a:rPr>
              <a:t> Follow-up email – thanks </a:t>
            </a:r>
          </a:p>
          <a:p>
            <a:pPr marL="0" indent="0" eaLnBrk="1" hangingPunct="1">
              <a:buFont typeface="Wingdings" panose="05000000000000000000" pitchFamily="2" charset="2"/>
              <a:buAutoNum type="arabicPeriod" startAt="4"/>
              <a:defRPr/>
            </a:pPr>
            <a:endParaRPr lang="en-US" altLang="en-US" sz="3600" b="1" dirty="0" smtClean="0">
              <a:latin typeface="Times New Roman" pitchFamily="18" charset="0"/>
              <a:ea typeface="ＭＳ Ｐゴシック" pitchFamily="34" charset="-128"/>
              <a:cs typeface="Times New Roman" pitchFamily="18" charset="0"/>
            </a:endParaRPr>
          </a:p>
        </p:txBody>
      </p:sp>
      <p:pic>
        <p:nvPicPr>
          <p:cNvPr id="2662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4343400"/>
            <a:ext cx="35052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C:\Users\billc\AppData\Local\Microsoft\Windows\Temporary Internet Files\Content.Outlook\8TQW05H0\IMG_9112_1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4367213"/>
            <a:ext cx="28194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492365"/>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06413" y="533400"/>
            <a:ext cx="8229600" cy="1066800"/>
          </a:xfrm>
        </p:spPr>
        <p:txBody>
          <a:bodyPr/>
          <a:lstStyle/>
          <a:p>
            <a:pPr eaLnBrk="1" hangingPunct="1">
              <a:defRPr/>
            </a:pPr>
            <a:r>
              <a:rPr lang="en-US" altLang="en-US" sz="4800" dirty="0">
                <a:latin typeface="Times New Roman" panose="02020603050405020304" pitchFamily="18" charset="0"/>
                <a:cs typeface="Times New Roman" panose="02020603050405020304" pitchFamily="18" charset="0"/>
              </a:rPr>
              <a:t>Find and follow the </a:t>
            </a:r>
            <a:r>
              <a:rPr lang="en-US" altLang="en-US" sz="4800" b="1" dirty="0" smtClean="0">
                <a:latin typeface="Times New Roman" panose="02020603050405020304" pitchFamily="18" charset="0"/>
                <a:cs typeface="Times New Roman" panose="02020603050405020304" pitchFamily="18" charset="0"/>
              </a:rPr>
              <a:t>energy</a:t>
            </a:r>
            <a:endParaRPr lang="en-US" altLang="en-US" sz="4800" b="1" dirty="0" smtClean="0">
              <a:solidFill>
                <a:schemeClr val="tx1"/>
              </a:solidFill>
              <a:latin typeface="Times New Roman" pitchFamily="18" charset="0"/>
              <a:ea typeface="ＭＳ Ｐゴシック" pitchFamily="34" charset="-128"/>
              <a:cs typeface="Times New Roman" pitchFamily="18" charset="0"/>
            </a:endParaRPr>
          </a:p>
        </p:txBody>
      </p:sp>
      <p:sp>
        <p:nvSpPr>
          <p:cNvPr id="22531" name="Rectangle 3"/>
          <p:cNvSpPr>
            <a:spLocks noGrp="1" noChangeArrowheads="1"/>
          </p:cNvSpPr>
          <p:nvPr>
            <p:ph idx="1"/>
          </p:nvPr>
        </p:nvSpPr>
        <p:spPr>
          <a:xfrm>
            <a:off x="685800" y="1905000"/>
            <a:ext cx="7772400" cy="4724400"/>
          </a:xfrm>
        </p:spPr>
        <p:txBody>
          <a:bodyPr/>
          <a:lstStyle/>
          <a:p>
            <a:pPr marL="0" indent="0" eaLnBrk="1" hangingPunct="1">
              <a:buFont typeface="Wingdings" panose="05000000000000000000" pitchFamily="2" charset="2"/>
              <a:buNone/>
              <a:defRPr/>
            </a:pPr>
            <a:endParaRPr lang="en-US" altLang="en-US" sz="1400" b="1" dirty="0" smtClean="0">
              <a:latin typeface="Times New Roman" panose="02020603050405020304" pitchFamily="18" charset="0"/>
              <a:ea typeface="+mn-ea"/>
              <a:cs typeface="Times New Roman" panose="02020603050405020304" pitchFamily="18" charset="0"/>
            </a:endParaRPr>
          </a:p>
          <a:p>
            <a:pPr eaLnBrk="1" hangingPunct="1">
              <a:buFontTx/>
              <a:buChar char="-"/>
              <a:defRPr/>
            </a:pPr>
            <a:r>
              <a:rPr lang="en-US" altLang="en-US" dirty="0" smtClean="0">
                <a:latin typeface="Times New Roman" panose="02020603050405020304" pitchFamily="18" charset="0"/>
                <a:ea typeface="+mn-ea"/>
                <a:cs typeface="Times New Roman" panose="02020603050405020304" pitchFamily="18" charset="0"/>
              </a:rPr>
              <a:t>This is a discovery process</a:t>
            </a:r>
          </a:p>
          <a:p>
            <a:pPr eaLnBrk="1" hangingPunct="1">
              <a:buFontTx/>
              <a:buChar char="-"/>
              <a:defRPr/>
            </a:pPr>
            <a:r>
              <a:rPr lang="en-US" altLang="en-US" dirty="0" smtClean="0">
                <a:latin typeface="Times New Roman" panose="02020603050405020304" pitchFamily="18" charset="0"/>
                <a:ea typeface="+mn-ea"/>
                <a:cs typeface="Times New Roman" panose="02020603050405020304" pitchFamily="18" charset="0"/>
              </a:rPr>
              <a:t>Look </a:t>
            </a:r>
            <a:r>
              <a:rPr lang="en-US" altLang="en-US" dirty="0">
                <a:latin typeface="Times New Roman" panose="02020603050405020304" pitchFamily="18" charset="0"/>
                <a:ea typeface="+mn-ea"/>
                <a:cs typeface="Times New Roman" panose="02020603050405020304" pitchFamily="18" charset="0"/>
              </a:rPr>
              <a:t>for interest, excitement, opportunities</a:t>
            </a:r>
          </a:p>
          <a:p>
            <a:pPr eaLnBrk="1" hangingPunct="1">
              <a:buFontTx/>
              <a:buChar char="-"/>
              <a:defRPr/>
            </a:pPr>
            <a:r>
              <a:rPr lang="en-US" altLang="en-US" dirty="0">
                <a:latin typeface="Times New Roman" panose="02020603050405020304" pitchFamily="18" charset="0"/>
                <a:ea typeface="+mn-ea"/>
                <a:cs typeface="Times New Roman" panose="02020603050405020304" pitchFamily="18" charset="0"/>
              </a:rPr>
              <a:t>Pace yourself </a:t>
            </a:r>
            <a:r>
              <a:rPr lang="en-US" altLang="en-US" dirty="0" smtClean="0">
                <a:latin typeface="Times New Roman" panose="02020603050405020304" pitchFamily="18" charset="0"/>
                <a:ea typeface="+mn-ea"/>
                <a:cs typeface="Times New Roman" panose="02020603050405020304" pitchFamily="18" charset="0"/>
              </a:rPr>
              <a:t>as best you can (Carpe diem!)</a:t>
            </a:r>
            <a:endParaRPr lang="en-US" altLang="en-US" dirty="0">
              <a:latin typeface="Times New Roman" panose="02020603050405020304" pitchFamily="18" charset="0"/>
              <a:ea typeface="+mn-ea"/>
              <a:cs typeface="Times New Roman" panose="02020603050405020304" pitchFamily="18" charset="0"/>
            </a:endParaRPr>
          </a:p>
          <a:p>
            <a:pPr marL="0" indent="0" eaLnBrk="1" hangingPunct="1">
              <a:buFont typeface="Wingdings" panose="05000000000000000000" pitchFamily="2" charset="2"/>
              <a:buNone/>
              <a:defRPr/>
            </a:pPr>
            <a:endParaRPr lang="en-US" altLang="en-US" sz="2800" dirty="0">
              <a:latin typeface="Times New Roman" panose="02020603050405020304" pitchFamily="18" charset="0"/>
              <a:ea typeface="+mn-ea"/>
              <a:cs typeface="Times New Roman" panose="02020603050405020304" pitchFamily="18" charset="0"/>
            </a:endParaRPr>
          </a:p>
          <a:p>
            <a:pPr marL="742950" indent="-742950" eaLnBrk="1" hangingPunct="1">
              <a:buFont typeface="Wingdings" panose="05000000000000000000" pitchFamily="2" charset="2"/>
              <a:buAutoNum type="arabicPeriod" startAt="4"/>
              <a:defRPr/>
            </a:pPr>
            <a:endParaRPr lang="en-US" altLang="en-US" sz="3600" b="1" dirty="0" smtClean="0">
              <a:latin typeface="Times New Roman" panose="02020603050405020304" pitchFamily="18" charset="0"/>
              <a:ea typeface="+mn-ea"/>
              <a:cs typeface="Times New Roman" panose="02020603050405020304" pitchFamily="18" charset="0"/>
            </a:endParaRPr>
          </a:p>
        </p:txBody>
      </p:sp>
      <p:pic>
        <p:nvPicPr>
          <p:cNvPr id="27652" name="Picture 2"/>
          <p:cNvPicPr>
            <a:picLocks noChangeAspect="1"/>
          </p:cNvPicPr>
          <p:nvPr/>
        </p:nvPicPr>
        <p:blipFill>
          <a:blip r:embed="rId3">
            <a:extLst>
              <a:ext uri="{28A0092B-C50C-407E-A947-70E740481C1C}">
                <a14:useLocalDpi xmlns:a14="http://schemas.microsoft.com/office/drawing/2010/main" val="0"/>
              </a:ext>
            </a:extLst>
          </a:blip>
          <a:srcRect t="14104"/>
          <a:stretch>
            <a:fillRect/>
          </a:stretch>
        </p:blipFill>
        <p:spPr bwMode="auto">
          <a:xfrm>
            <a:off x="4572000" y="4594225"/>
            <a:ext cx="3290888"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595813"/>
            <a:ext cx="2881313"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492365"/>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685800"/>
            <a:ext cx="8229600" cy="1066800"/>
          </a:xfrm>
        </p:spPr>
        <p:txBody>
          <a:bodyPr/>
          <a:lstStyle/>
          <a:p>
            <a:pPr eaLnBrk="1" hangingPunct="1">
              <a:defRPr/>
            </a:pPr>
            <a:r>
              <a:rPr lang="en-US" altLang="en-US" sz="6000" b="1" dirty="0" smtClean="0">
                <a:latin typeface="Times New Roman" pitchFamily="18" charset="0"/>
                <a:ea typeface="ＭＳ Ｐゴシック" pitchFamily="34" charset="-128"/>
                <a:cs typeface="Times New Roman" pitchFamily="18" charset="0"/>
              </a:rPr>
              <a:t>Initiatives</a:t>
            </a:r>
          </a:p>
        </p:txBody>
      </p:sp>
      <p:sp>
        <p:nvSpPr>
          <p:cNvPr id="22531" name="Rectangle 3"/>
          <p:cNvSpPr>
            <a:spLocks noGrp="1" noChangeArrowheads="1"/>
          </p:cNvSpPr>
          <p:nvPr>
            <p:ph idx="1"/>
          </p:nvPr>
        </p:nvSpPr>
        <p:spPr>
          <a:xfrm>
            <a:off x="479425" y="1828800"/>
            <a:ext cx="8229600" cy="3124200"/>
          </a:xfrm>
        </p:spPr>
        <p:txBody>
          <a:bodyPr/>
          <a:lstStyle/>
          <a:p>
            <a:pPr eaLnBrk="1" hangingPunct="1">
              <a:buClr>
                <a:schemeClr val="tx1"/>
              </a:buClr>
              <a:buFont typeface="Wingdings" panose="05000000000000000000" pitchFamily="2" charset="2"/>
              <a:buChar char="§"/>
              <a:defRPr/>
            </a:pPr>
            <a:r>
              <a:rPr lang="en-US" altLang="en-US" sz="4000" dirty="0" smtClean="0">
                <a:latin typeface="Times New Roman" pitchFamily="18" charset="0"/>
                <a:ea typeface="ＭＳ Ｐゴシック" pitchFamily="34" charset="-128"/>
                <a:cs typeface="Times New Roman" pitchFamily="18" charset="0"/>
              </a:rPr>
              <a:t>Progress report*</a:t>
            </a:r>
          </a:p>
          <a:p>
            <a:pPr eaLnBrk="1" hangingPunct="1">
              <a:buClr>
                <a:schemeClr val="tx1"/>
              </a:buClr>
              <a:buFont typeface="Wingdings" panose="05000000000000000000" pitchFamily="2" charset="2"/>
              <a:buChar char="§"/>
              <a:defRPr/>
            </a:pPr>
            <a:r>
              <a:rPr lang="en-US" altLang="en-US" sz="4000" dirty="0" smtClean="0">
                <a:latin typeface="Times New Roman" pitchFamily="18" charset="0"/>
                <a:ea typeface="ＭＳ Ｐゴシック" pitchFamily="34" charset="-128"/>
                <a:cs typeface="Times New Roman" pitchFamily="18" charset="0"/>
              </a:rPr>
              <a:t>Students</a:t>
            </a:r>
          </a:p>
          <a:p>
            <a:pPr lvl="1" eaLnBrk="1" hangingPunct="1">
              <a:buFont typeface="Arial" pitchFamily="34" charset="0"/>
              <a:buChar char="•"/>
              <a:defRPr/>
            </a:pPr>
            <a:r>
              <a:rPr lang="en-US" altLang="en-US" sz="3200" dirty="0" smtClean="0">
                <a:latin typeface="Times New Roman" pitchFamily="18" charset="0"/>
                <a:ea typeface="ＭＳ Ｐゴシック" pitchFamily="34" charset="-128"/>
                <a:cs typeface="Times New Roman" pitchFamily="18" charset="0"/>
              </a:rPr>
              <a:t>Wildcat Choice Awards</a:t>
            </a:r>
          </a:p>
          <a:p>
            <a:pPr lvl="1" eaLnBrk="1" hangingPunct="1">
              <a:buFont typeface="Arial" pitchFamily="34" charset="0"/>
              <a:buChar char="•"/>
              <a:defRPr/>
            </a:pPr>
            <a:r>
              <a:rPr lang="en-US" altLang="en-US" sz="3200" dirty="0" err="1" smtClean="0">
                <a:latin typeface="Times New Roman" pitchFamily="18" charset="0"/>
                <a:ea typeface="ＭＳ Ｐゴシック" pitchFamily="34" charset="-128"/>
                <a:cs typeface="Times New Roman" pitchFamily="18" charset="0"/>
              </a:rPr>
              <a:t>WeberTown</a:t>
            </a:r>
            <a:endParaRPr lang="en-US" altLang="en-US" sz="3200" dirty="0" smtClean="0">
              <a:latin typeface="Times New Roman" pitchFamily="18" charset="0"/>
              <a:ea typeface="ＭＳ Ｐゴシック" pitchFamily="34" charset="-128"/>
              <a:cs typeface="Times New Roman" pitchFamily="18" charset="0"/>
            </a:endParaRPr>
          </a:p>
        </p:txBody>
      </p:sp>
      <p:pic>
        <p:nvPicPr>
          <p:cNvPr id="28676" name="Picture 1"/>
          <p:cNvPicPr>
            <a:picLocks noChangeAspect="1"/>
          </p:cNvPicPr>
          <p:nvPr/>
        </p:nvPicPr>
        <p:blipFill>
          <a:blip r:embed="rId3">
            <a:extLst>
              <a:ext uri="{28A0092B-C50C-407E-A947-70E740481C1C}">
                <a14:useLocalDpi xmlns:a14="http://schemas.microsoft.com/office/drawing/2010/main" val="0"/>
              </a:ext>
            </a:extLst>
          </a:blip>
          <a:srcRect t="20168"/>
          <a:stretch>
            <a:fillRect/>
          </a:stretch>
        </p:blipFill>
        <p:spPr bwMode="auto">
          <a:xfrm>
            <a:off x="4400550" y="4191000"/>
            <a:ext cx="424815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492365"/>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609600"/>
            <a:ext cx="8229600" cy="1066800"/>
          </a:xfrm>
        </p:spPr>
        <p:txBody>
          <a:bodyPr/>
          <a:lstStyle/>
          <a:p>
            <a:pPr eaLnBrk="1" hangingPunct="1">
              <a:defRPr/>
            </a:pPr>
            <a:r>
              <a:rPr lang="en-US" altLang="en-US" b="1" dirty="0" smtClean="0">
                <a:latin typeface="Times New Roman" pitchFamily="18" charset="0"/>
                <a:ea typeface="ＭＳ Ｐゴシック" pitchFamily="34" charset="-128"/>
                <a:cs typeface="Times New Roman" pitchFamily="18" charset="0"/>
              </a:rPr>
              <a:t>American Democracy </a:t>
            </a:r>
            <a:br>
              <a:rPr lang="en-US" altLang="en-US" b="1" dirty="0" smtClean="0">
                <a:latin typeface="Times New Roman" pitchFamily="18" charset="0"/>
                <a:ea typeface="ＭＳ Ｐゴシック" pitchFamily="34" charset="-128"/>
                <a:cs typeface="Times New Roman" pitchFamily="18" charset="0"/>
              </a:rPr>
            </a:br>
            <a:r>
              <a:rPr lang="en-US" altLang="en-US" b="1" dirty="0" smtClean="0">
                <a:latin typeface="Times New Roman" pitchFamily="18" charset="0"/>
                <a:ea typeface="ＭＳ Ｐゴシック" pitchFamily="34" charset="-128"/>
                <a:cs typeface="Times New Roman" pitchFamily="18" charset="0"/>
              </a:rPr>
              <a:t>Project Events</a:t>
            </a:r>
          </a:p>
        </p:txBody>
      </p:sp>
      <p:sp>
        <p:nvSpPr>
          <p:cNvPr id="22531" name="Rectangle 3"/>
          <p:cNvSpPr>
            <a:spLocks noGrp="1" noChangeArrowheads="1"/>
          </p:cNvSpPr>
          <p:nvPr>
            <p:ph idx="1"/>
          </p:nvPr>
        </p:nvSpPr>
        <p:spPr>
          <a:xfrm>
            <a:off x="479425" y="2438400"/>
            <a:ext cx="8229600" cy="3733800"/>
          </a:xfrm>
        </p:spPr>
        <p:txBody>
          <a:bodyPr/>
          <a:lstStyle/>
          <a:p>
            <a:pPr lvl="1" eaLnBrk="1" hangingPunct="1">
              <a:buFont typeface="Arial" pitchFamily="34" charset="0"/>
              <a:buChar char="•"/>
              <a:defRPr/>
            </a:pPr>
            <a:r>
              <a:rPr lang="en-US" altLang="en-US" sz="3600" i="1" dirty="0" smtClean="0">
                <a:latin typeface="Times New Roman" pitchFamily="18" charset="0"/>
                <a:ea typeface="ＭＳ Ｐゴシック" pitchFamily="34" charset="-128"/>
                <a:cs typeface="Times New Roman" pitchFamily="18" charset="0"/>
              </a:rPr>
              <a:t>Talk of the Town </a:t>
            </a:r>
            <a:r>
              <a:rPr lang="en-US" altLang="en-US" sz="2400" dirty="0" smtClean="0">
                <a:latin typeface="Times New Roman" pitchFamily="18" charset="0"/>
                <a:ea typeface="ＭＳ Ｐゴシック" pitchFamily="34" charset="-128"/>
                <a:cs typeface="Times New Roman" pitchFamily="18" charset="0"/>
              </a:rPr>
              <a:t>(town hall meetings on campus)</a:t>
            </a:r>
          </a:p>
          <a:p>
            <a:pPr lvl="2" indent="-284163" eaLnBrk="1" hangingPunct="1">
              <a:buFont typeface="Arial" pitchFamily="34" charset="0"/>
              <a:buChar char="•"/>
              <a:defRPr/>
            </a:pPr>
            <a:r>
              <a:rPr lang="en-US" altLang="en-US" sz="2800" dirty="0" smtClean="0">
                <a:latin typeface="Times New Roman" pitchFamily="18" charset="0"/>
                <a:ea typeface="ＭＳ Ｐゴシック" pitchFamily="34" charset="-128"/>
                <a:cs typeface="Times New Roman" pitchFamily="18" charset="0"/>
              </a:rPr>
              <a:t>Parking, Vote-by-mail, Ogden City diversity</a:t>
            </a:r>
          </a:p>
          <a:p>
            <a:pPr lvl="1" eaLnBrk="1" hangingPunct="1">
              <a:buFont typeface="Arial" pitchFamily="34" charset="0"/>
              <a:buChar char="•"/>
              <a:defRPr/>
            </a:pPr>
            <a:r>
              <a:rPr lang="en-US" altLang="en-US" sz="3600" i="1" dirty="0" smtClean="0">
                <a:latin typeface="Times New Roman" pitchFamily="18" charset="0"/>
                <a:ea typeface="ＭＳ Ｐゴシック" pitchFamily="34" charset="-128"/>
                <a:cs typeface="Times New Roman" pitchFamily="18" charset="0"/>
              </a:rPr>
              <a:t>Deliberative Democracy Day Panel</a:t>
            </a:r>
          </a:p>
          <a:p>
            <a:pPr lvl="2" indent="-284163" eaLnBrk="1" hangingPunct="1">
              <a:buFont typeface="Arial" pitchFamily="34" charset="0"/>
              <a:buChar char="•"/>
              <a:defRPr/>
            </a:pPr>
            <a:r>
              <a:rPr lang="en-US" altLang="en-US" sz="2800" dirty="0" smtClean="0">
                <a:latin typeface="Times New Roman" pitchFamily="18" charset="0"/>
                <a:ea typeface="ＭＳ Ｐゴシック" pitchFamily="34" charset="-128"/>
                <a:cs typeface="Times New Roman" pitchFamily="18" charset="0"/>
              </a:rPr>
              <a:t>Impact of athletics programs, Minimum wage</a:t>
            </a:r>
          </a:p>
          <a:p>
            <a:pPr lvl="1" eaLnBrk="1" hangingPunct="1">
              <a:buFont typeface="Arial" pitchFamily="34" charset="0"/>
              <a:buChar char="•"/>
              <a:defRPr/>
            </a:pPr>
            <a:r>
              <a:rPr lang="en-US" altLang="en-US" sz="3600" i="1" dirty="0" smtClean="0">
                <a:latin typeface="Times New Roman" pitchFamily="18" charset="0"/>
                <a:ea typeface="ＭＳ Ｐゴシック" pitchFamily="34" charset="-128"/>
                <a:cs typeface="Times New Roman" pitchFamily="18" charset="0"/>
              </a:rPr>
              <a:t>Powered by Pizza</a:t>
            </a:r>
            <a:endParaRPr lang="en-US" altLang="en-US" sz="2400" dirty="0" smtClean="0">
              <a:latin typeface="Times New Roman" pitchFamily="18" charset="0"/>
              <a:ea typeface="ＭＳ Ｐゴシック" pitchFamily="34" charset="-128"/>
              <a:cs typeface="Times New Roman" pitchFamily="18" charset="0"/>
            </a:endParaRPr>
          </a:p>
          <a:p>
            <a:pPr lvl="2" indent="-284163" eaLnBrk="1" hangingPunct="1">
              <a:buFont typeface="Arial" pitchFamily="34" charset="0"/>
              <a:buChar char="•"/>
              <a:defRPr/>
            </a:pPr>
            <a:r>
              <a:rPr lang="en-US" altLang="en-US" sz="2800" dirty="0" smtClean="0">
                <a:latin typeface="Times New Roman" pitchFamily="18" charset="0"/>
                <a:ea typeface="ＭＳ Ｐゴシック" pitchFamily="34" charset="-128"/>
                <a:cs typeface="Times New Roman" pitchFamily="18" charset="0"/>
              </a:rPr>
              <a:t>Taxes</a:t>
            </a:r>
          </a:p>
        </p:txBody>
      </p:sp>
      <p:pic>
        <p:nvPicPr>
          <p:cNvPr id="29700" name="Picture 5" descr="http://apps.weber.edu/wsuimages/leadership/pbpho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5029200"/>
            <a:ext cx="1714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492365"/>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685800"/>
            <a:ext cx="8229600" cy="1066800"/>
          </a:xfrm>
        </p:spPr>
        <p:txBody>
          <a:bodyPr/>
          <a:lstStyle/>
          <a:p>
            <a:pPr eaLnBrk="1" hangingPunct="1">
              <a:defRPr/>
            </a:pPr>
            <a:r>
              <a:rPr lang="en-US" altLang="en-US" sz="6000" b="1" dirty="0" smtClean="0">
                <a:latin typeface="Times New Roman" pitchFamily="18" charset="0"/>
                <a:ea typeface="ＭＳ Ｐゴシック" pitchFamily="34" charset="-128"/>
                <a:cs typeface="Times New Roman" pitchFamily="18" charset="0"/>
              </a:rPr>
              <a:t>Initiatives</a:t>
            </a:r>
          </a:p>
        </p:txBody>
      </p:sp>
      <p:sp>
        <p:nvSpPr>
          <p:cNvPr id="22531" name="Rectangle 3"/>
          <p:cNvSpPr>
            <a:spLocks noGrp="1" noChangeArrowheads="1"/>
          </p:cNvSpPr>
          <p:nvPr>
            <p:ph idx="1"/>
          </p:nvPr>
        </p:nvSpPr>
        <p:spPr>
          <a:xfrm>
            <a:off x="479425" y="1828800"/>
            <a:ext cx="4778375" cy="4495800"/>
          </a:xfrm>
        </p:spPr>
        <p:txBody>
          <a:bodyPr/>
          <a:lstStyle/>
          <a:p>
            <a:pPr marL="342891" indent="-342891" eaLnBrk="1" hangingPunct="1">
              <a:buClr>
                <a:schemeClr val="tx1"/>
              </a:buClr>
              <a:buFont typeface="Wingdings" panose="05000000000000000000" pitchFamily="2" charset="2"/>
              <a:buChar char="§"/>
              <a:defRPr/>
            </a:pPr>
            <a:r>
              <a:rPr lang="en-US" altLang="en-US" sz="4000" dirty="0" smtClean="0">
                <a:latin typeface="Times New Roman" panose="02020603050405020304" pitchFamily="18" charset="0"/>
                <a:ea typeface="+mn-ea"/>
                <a:cs typeface="Times New Roman" panose="02020603050405020304" pitchFamily="18" charset="0"/>
              </a:rPr>
              <a:t>Debate Team</a:t>
            </a:r>
          </a:p>
          <a:p>
            <a:pPr marL="742941" lvl="1" indent="-342891" eaLnBrk="1" hangingPunct="1">
              <a:buFont typeface="Wingdings" pitchFamily="2" charset="2"/>
              <a:buChar char="§"/>
              <a:defRPr/>
            </a:pPr>
            <a:r>
              <a:rPr lang="en-US" altLang="en-US" dirty="0" smtClean="0">
                <a:latin typeface="Times New Roman" panose="02020603050405020304" pitchFamily="18" charset="0"/>
                <a:cs typeface="Times New Roman" panose="02020603050405020304" pitchFamily="18" charset="0"/>
              </a:rPr>
              <a:t>Predatory towing</a:t>
            </a:r>
          </a:p>
          <a:p>
            <a:pPr marL="742941" lvl="1" indent="-342891" eaLnBrk="1" hangingPunct="1">
              <a:buFont typeface="Wingdings" pitchFamily="2" charset="2"/>
              <a:buChar char="§"/>
              <a:defRPr/>
            </a:pPr>
            <a:r>
              <a:rPr lang="en-US" altLang="en-US" dirty="0" smtClean="0">
                <a:latin typeface="Times New Roman" panose="02020603050405020304" pitchFamily="18" charset="0"/>
                <a:cs typeface="Times New Roman" panose="02020603050405020304" pitchFamily="18" charset="0"/>
              </a:rPr>
              <a:t>Vacation rentals</a:t>
            </a:r>
          </a:p>
          <a:p>
            <a:pPr marL="742941" lvl="1" indent="-342891" eaLnBrk="1" hangingPunct="1">
              <a:buFont typeface="Wingdings" pitchFamily="2" charset="2"/>
              <a:buChar char="§"/>
              <a:defRPr/>
            </a:pPr>
            <a:endParaRPr lang="en-US" altLang="en-US" sz="1400" dirty="0" smtClean="0">
              <a:latin typeface="Times New Roman" panose="02020603050405020304" pitchFamily="18" charset="0"/>
              <a:cs typeface="Times New Roman" panose="02020603050405020304" pitchFamily="18" charset="0"/>
            </a:endParaRPr>
          </a:p>
          <a:p>
            <a:pPr marL="342891" indent="-342891" eaLnBrk="1" hangingPunct="1">
              <a:buClr>
                <a:schemeClr val="tx1"/>
              </a:buClr>
              <a:buFont typeface="Wingdings" panose="05000000000000000000" pitchFamily="2" charset="2"/>
              <a:buChar char="§"/>
              <a:defRPr/>
            </a:pPr>
            <a:r>
              <a:rPr lang="en-US" altLang="en-US" sz="4000" dirty="0" smtClean="0">
                <a:latin typeface="Times New Roman" panose="02020603050405020304" pitchFamily="18" charset="0"/>
                <a:ea typeface="+mn-ea"/>
                <a:cs typeface="Times New Roman" panose="02020603050405020304" pitchFamily="18" charset="0"/>
              </a:rPr>
              <a:t>Weber Speaks*</a:t>
            </a:r>
          </a:p>
          <a:p>
            <a:pPr marL="742941" lvl="1" indent="-342891" eaLnBrk="1" hangingPunct="1">
              <a:buFont typeface="Wingdings" pitchFamily="2" charset="2"/>
              <a:buChar char="§"/>
              <a:defRPr/>
            </a:pPr>
            <a:r>
              <a:rPr lang="en-US" altLang="en-US" dirty="0" smtClean="0">
                <a:latin typeface="Times New Roman" panose="02020603050405020304" pitchFamily="18" charset="0"/>
                <a:cs typeface="Times New Roman" panose="02020603050405020304" pitchFamily="18" charset="0"/>
              </a:rPr>
              <a:t>Formula-based businesses in Downtown Ogden</a:t>
            </a:r>
          </a:p>
          <a:p>
            <a:pPr marL="742932" lvl="1" indent="-285744" eaLnBrk="1" hangingPunct="1">
              <a:buFont typeface="Arial" panose="020B0604020202020204" pitchFamily="34" charset="0"/>
              <a:buChar char="•"/>
              <a:defRPr/>
            </a:pPr>
            <a:endParaRPr lang="en-US" altLang="en-US" sz="3200" dirty="0" smtClean="0">
              <a:latin typeface="Times New Roman" panose="02020603050405020304" pitchFamily="18" charset="0"/>
              <a:cs typeface="Times New Roman" panose="02020603050405020304" pitchFamily="18" charset="0"/>
            </a:endParaRPr>
          </a:p>
        </p:txBody>
      </p:sp>
      <p:pic>
        <p:nvPicPr>
          <p:cNvPr id="30724" name="Picture 4" descr="C:\Users\billc\AppData\Local\Microsoft\Windows\Temporary Internet Files\Content.Outlook\8TQW05H0\IMG_699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975" y="1905000"/>
            <a:ext cx="3109913"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descr="C:\Users\billc\AppData\Local\Microsoft\Windows\Temporary Internet Files\Content.Outlook\8TQW05H0\IMG_7429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7975" y="4343400"/>
            <a:ext cx="31242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492365"/>
        </a:solidFill>
        <a:effectLst/>
      </p:bgPr>
    </p:bg>
    <p:spTree>
      <p:nvGrpSpPr>
        <p:cNvPr id="1" name=""/>
        <p:cNvGrpSpPr/>
        <p:nvPr/>
      </p:nvGrpSpPr>
      <p:grpSpPr>
        <a:xfrm>
          <a:off x="0" y="0"/>
          <a:ext cx="0" cy="0"/>
          <a:chOff x="0" y="0"/>
          <a:chExt cx="0" cy="0"/>
        </a:xfrm>
      </p:grpSpPr>
      <p:sp>
        <p:nvSpPr>
          <p:cNvPr id="2051" name="Rectangle 3"/>
          <p:cNvSpPr>
            <a:spLocks noGrp="1" noChangeArrowheads="1"/>
          </p:cNvSpPr>
          <p:nvPr>
            <p:ph type="subTitle" sz="quarter" idx="1"/>
          </p:nvPr>
        </p:nvSpPr>
        <p:spPr>
          <a:xfrm>
            <a:off x="838200" y="1600200"/>
            <a:ext cx="7467600" cy="4495800"/>
          </a:xfrm>
        </p:spPr>
        <p:txBody>
          <a:bodyPr/>
          <a:lstStyle/>
          <a:p>
            <a:pPr marL="571500" indent="-571500" algn="l" eaLnBrk="1" hangingPunct="1">
              <a:buFont typeface="Arial" pitchFamily="34" charset="0"/>
              <a:buChar char="•"/>
              <a:defRPr/>
            </a:pPr>
            <a:r>
              <a:rPr lang="en-US" altLang="en-US" sz="3600" smtClean="0">
                <a:latin typeface="Times New Roman" pitchFamily="18" charset="0"/>
                <a:ea typeface="ＭＳ Ｐゴシック" pitchFamily="34" charset="-128"/>
                <a:cs typeface="Times New Roman" pitchFamily="18" charset="0"/>
              </a:rPr>
              <a:t>To share the story of Ogden City and Weber State University’s </a:t>
            </a:r>
            <a:r>
              <a:rPr lang="en-US" altLang="en-US" sz="3600" i="1" smtClean="0">
                <a:latin typeface="Times New Roman" pitchFamily="18" charset="0"/>
                <a:ea typeface="ＭＳ Ｐゴシック" pitchFamily="34" charset="-128"/>
                <a:cs typeface="Times New Roman" pitchFamily="18" charset="0"/>
              </a:rPr>
              <a:t>College-Town Initiative</a:t>
            </a:r>
          </a:p>
          <a:p>
            <a:pPr marL="571500" indent="-571500" algn="l" eaLnBrk="1" hangingPunct="1">
              <a:buFont typeface="Arial" pitchFamily="34" charset="0"/>
              <a:buChar char="•"/>
              <a:defRPr/>
            </a:pPr>
            <a:r>
              <a:rPr lang="en-US" altLang="en-US" sz="3600" smtClean="0">
                <a:latin typeface="Times New Roman" pitchFamily="18" charset="0"/>
                <a:ea typeface="ＭＳ Ｐゴシック" pitchFamily="34" charset="-128"/>
                <a:cs typeface="Times New Roman" pitchFamily="18" charset="0"/>
              </a:rPr>
              <a:t>Participants will gain:</a:t>
            </a:r>
          </a:p>
          <a:p>
            <a:pPr marL="1312863" lvl="1" indent="-571500" eaLnBrk="1" hangingPunct="1">
              <a:buFont typeface="Arial" pitchFamily="34" charset="0"/>
              <a:buChar char="•"/>
              <a:defRPr/>
            </a:pPr>
            <a:r>
              <a:rPr lang="en-US" altLang="en-US" sz="3200" smtClean="0">
                <a:latin typeface="Times New Roman" pitchFamily="18" charset="0"/>
                <a:ea typeface="ＭＳ Ｐゴシック" pitchFamily="34" charset="-128"/>
                <a:cs typeface="Times New Roman" pitchFamily="18" charset="0"/>
              </a:rPr>
              <a:t>Examples of initiatives with </a:t>
            </a:r>
            <a:r>
              <a:rPr lang="en-US" altLang="en-US" sz="3200" b="1" smtClean="0">
                <a:latin typeface="Times New Roman" pitchFamily="18" charset="0"/>
                <a:ea typeface="ＭＳ Ｐゴシック" pitchFamily="34" charset="-128"/>
                <a:cs typeface="Times New Roman" pitchFamily="18" charset="0"/>
              </a:rPr>
              <a:t>tangible results</a:t>
            </a:r>
          </a:p>
          <a:p>
            <a:pPr marL="1312863" lvl="1" indent="-571500" eaLnBrk="1" hangingPunct="1">
              <a:buFont typeface="Arial" pitchFamily="34" charset="0"/>
              <a:buChar char="•"/>
              <a:defRPr/>
            </a:pPr>
            <a:r>
              <a:rPr lang="en-US" altLang="en-US" sz="3200" b="1" smtClean="0">
                <a:latin typeface="Times New Roman" pitchFamily="18" charset="0"/>
                <a:ea typeface="ＭＳ Ｐゴシック" pitchFamily="34" charset="-128"/>
                <a:cs typeface="Times New Roman" pitchFamily="18" charset="0"/>
              </a:rPr>
              <a:t>Ideas </a:t>
            </a:r>
            <a:r>
              <a:rPr lang="en-US" altLang="en-US" sz="3200" smtClean="0">
                <a:latin typeface="Times New Roman" pitchFamily="18" charset="0"/>
                <a:ea typeface="ＭＳ Ｐゴシック" pitchFamily="34" charset="-128"/>
                <a:cs typeface="Times New Roman" pitchFamily="18" charset="0"/>
              </a:rPr>
              <a:t>for their own town-gown relationships</a:t>
            </a:r>
          </a:p>
          <a:p>
            <a:pPr marL="571500" indent="-571500" eaLnBrk="1" hangingPunct="1">
              <a:defRPr/>
            </a:pPr>
            <a:endParaRPr lang="en-US" altLang="en-US" sz="1800" smtClean="0">
              <a:latin typeface="Times New Roman" pitchFamily="18" charset="0"/>
              <a:ea typeface="ＭＳ Ｐゴシック" pitchFamily="34" charset="-128"/>
              <a:cs typeface="Times New Roman" pitchFamily="18" charset="0"/>
            </a:endParaRPr>
          </a:p>
        </p:txBody>
      </p:sp>
      <p:sp>
        <p:nvSpPr>
          <p:cNvPr id="3" name="Rectangle 2"/>
          <p:cNvSpPr/>
          <p:nvPr/>
        </p:nvSpPr>
        <p:spPr>
          <a:xfrm>
            <a:off x="762000" y="457200"/>
            <a:ext cx="7620000" cy="923925"/>
          </a:xfrm>
          <a:prstGeom prst="rect">
            <a:avLst/>
          </a:prstGeom>
        </p:spPr>
        <p:txBody>
          <a:bodyPr>
            <a:spAutoFit/>
          </a:bodyPr>
          <a:lstStyle>
            <a:lvl1pPr>
              <a:defRPr sz="2400">
                <a:solidFill>
                  <a:schemeClr val="tx1"/>
                </a:solidFill>
                <a:latin typeface="Tahoma" pitchFamily="34" charset="0"/>
                <a:ea typeface="ＭＳ Ｐゴシック" pitchFamily="34" charset="-128"/>
              </a:defRPr>
            </a:lvl1pPr>
            <a:lvl2pPr marL="742950" indent="-285750">
              <a:defRPr sz="2400">
                <a:solidFill>
                  <a:schemeClr val="tx1"/>
                </a:solidFill>
                <a:latin typeface="Tahoma" pitchFamily="34" charset="0"/>
                <a:ea typeface="ＭＳ Ｐゴシック" pitchFamily="34" charset="-128"/>
              </a:defRPr>
            </a:lvl2pPr>
            <a:lvl3pPr marL="1143000" indent="-228600">
              <a:defRPr sz="2400">
                <a:solidFill>
                  <a:schemeClr val="tx1"/>
                </a:solidFill>
                <a:latin typeface="Tahoma" pitchFamily="34" charset="0"/>
                <a:ea typeface="ＭＳ Ｐゴシック" pitchFamily="34" charset="-128"/>
              </a:defRPr>
            </a:lvl3pPr>
            <a:lvl4pPr marL="1600200" indent="-228600">
              <a:defRPr sz="2400">
                <a:solidFill>
                  <a:schemeClr val="tx1"/>
                </a:solidFill>
                <a:latin typeface="Tahoma" pitchFamily="34" charset="0"/>
                <a:ea typeface="ＭＳ Ｐゴシック" pitchFamily="34" charset="-128"/>
              </a:defRPr>
            </a:lvl4pPr>
            <a:lvl5pPr marL="2057400" indent="-228600">
              <a:defRPr sz="2400">
                <a:solidFill>
                  <a:schemeClr val="tx1"/>
                </a:solidFill>
                <a:latin typeface="Tahoma"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ＭＳ Ｐゴシック" pitchFamily="34" charset="-128"/>
              </a:defRPr>
            </a:lvl9pPr>
          </a:lstStyle>
          <a:p>
            <a:pPr eaLnBrk="1" hangingPunct="1">
              <a:defRPr/>
            </a:pPr>
            <a:r>
              <a:rPr lang="en-US" altLang="en-US" sz="5400" b="1" smtClean="0">
                <a:effectLst>
                  <a:outerShdw blurRad="38100" dist="38100" dir="2700000" algn="tl">
                    <a:srgbClr val="000000"/>
                  </a:outerShdw>
                </a:effectLst>
                <a:latin typeface="Times New Roman" pitchFamily="18" charset="0"/>
                <a:cs typeface="Times New Roman" pitchFamily="18" charset="0"/>
              </a:rPr>
              <a:t>Objective and Outcomes: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492365"/>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457200"/>
            <a:ext cx="8229600" cy="914400"/>
          </a:xfrm>
        </p:spPr>
        <p:txBody>
          <a:bodyPr/>
          <a:lstStyle/>
          <a:p>
            <a:pPr eaLnBrk="1" hangingPunct="1">
              <a:defRPr/>
            </a:pPr>
            <a:r>
              <a:rPr lang="en-US" altLang="en-US" sz="6000" b="1" dirty="0" smtClean="0">
                <a:latin typeface="Times New Roman" pitchFamily="18" charset="0"/>
                <a:ea typeface="ＭＳ Ｐゴシック" pitchFamily="34" charset="-128"/>
                <a:cs typeface="Times New Roman" pitchFamily="18" charset="0"/>
              </a:rPr>
              <a:t>Initiatives</a:t>
            </a:r>
          </a:p>
        </p:txBody>
      </p:sp>
      <p:sp>
        <p:nvSpPr>
          <p:cNvPr id="22531" name="Rectangle 3"/>
          <p:cNvSpPr>
            <a:spLocks noGrp="1" noChangeArrowheads="1"/>
          </p:cNvSpPr>
          <p:nvPr>
            <p:ph idx="1"/>
          </p:nvPr>
        </p:nvSpPr>
        <p:spPr>
          <a:xfrm>
            <a:off x="457200" y="1387475"/>
            <a:ext cx="8229600" cy="3200400"/>
          </a:xfrm>
        </p:spPr>
        <p:txBody>
          <a:bodyPr/>
          <a:lstStyle/>
          <a:p>
            <a:pPr marL="342891" indent="-342891" eaLnBrk="1" hangingPunct="1">
              <a:buClr>
                <a:schemeClr val="tx1"/>
              </a:buClr>
              <a:buFont typeface="Wingdings" panose="05000000000000000000" pitchFamily="2" charset="2"/>
              <a:buChar char="§"/>
              <a:defRPr/>
            </a:pPr>
            <a:r>
              <a:rPr lang="en-US" altLang="en-US" sz="4000" dirty="0" smtClean="0">
                <a:latin typeface="Times New Roman" panose="02020603050405020304" pitchFamily="18" charset="0"/>
                <a:ea typeface="+mn-ea"/>
                <a:cs typeface="Times New Roman" panose="02020603050405020304" pitchFamily="18" charset="0"/>
              </a:rPr>
              <a:t>125</a:t>
            </a:r>
            <a:r>
              <a:rPr lang="en-US" altLang="en-US" sz="4000" baseline="30000" dirty="0" smtClean="0">
                <a:latin typeface="Times New Roman" panose="02020603050405020304" pitchFamily="18" charset="0"/>
                <a:ea typeface="+mn-ea"/>
                <a:cs typeface="Times New Roman" panose="02020603050405020304" pitchFamily="18" charset="0"/>
              </a:rPr>
              <a:t>th</a:t>
            </a:r>
            <a:r>
              <a:rPr lang="en-US" altLang="en-US" sz="4000" dirty="0" smtClean="0">
                <a:latin typeface="Times New Roman" panose="02020603050405020304" pitchFamily="18" charset="0"/>
                <a:ea typeface="+mn-ea"/>
                <a:cs typeface="Times New Roman" panose="02020603050405020304" pitchFamily="18" charset="0"/>
              </a:rPr>
              <a:t> Anniversary Celebration</a:t>
            </a:r>
          </a:p>
          <a:p>
            <a:pPr marL="342891" indent="-342891" eaLnBrk="1" hangingPunct="1">
              <a:buClr>
                <a:schemeClr val="tx1"/>
              </a:buClr>
              <a:buFont typeface="Wingdings" panose="05000000000000000000" pitchFamily="2" charset="2"/>
              <a:buChar char="§"/>
              <a:defRPr/>
            </a:pPr>
            <a:r>
              <a:rPr lang="en-US" altLang="en-US" sz="4000" dirty="0" smtClean="0">
                <a:latin typeface="Times New Roman" panose="02020603050405020304" pitchFamily="18" charset="0"/>
                <a:ea typeface="+mn-ea"/>
                <a:cs typeface="Times New Roman" panose="02020603050405020304" pitchFamily="18" charset="0"/>
              </a:rPr>
              <a:t>Weber State Downtown</a:t>
            </a:r>
          </a:p>
          <a:p>
            <a:pPr marL="342891" indent="-342891" eaLnBrk="1" hangingPunct="1">
              <a:buClr>
                <a:schemeClr val="tx1"/>
              </a:buClr>
              <a:buFont typeface="Wingdings" panose="05000000000000000000" pitchFamily="2" charset="2"/>
              <a:buChar char="§"/>
              <a:defRPr/>
            </a:pPr>
            <a:r>
              <a:rPr lang="en-US" altLang="en-US" sz="4000" dirty="0" smtClean="0">
                <a:latin typeface="Times New Roman" panose="02020603050405020304" pitchFamily="18" charset="0"/>
                <a:ea typeface="+mn-ea"/>
                <a:cs typeface="Times New Roman" panose="02020603050405020304" pitchFamily="18" charset="0"/>
              </a:rPr>
              <a:t>Weber State Community Education Center</a:t>
            </a:r>
          </a:p>
          <a:p>
            <a:pPr marL="0" indent="0" eaLnBrk="1" hangingPunct="1">
              <a:buFont typeface="Wingdings" panose="05000000000000000000" pitchFamily="2" charset="2"/>
              <a:buNone/>
              <a:defRPr/>
            </a:pPr>
            <a:r>
              <a:rPr lang="en-US" altLang="en-US" dirty="0" smtClean="0">
                <a:latin typeface="Calibri" panose="020F0502020204030204" pitchFamily="34" charset="0"/>
                <a:ea typeface="+mn-ea"/>
                <a:cs typeface="+mn-cs"/>
              </a:rPr>
              <a:t>	</a:t>
            </a:r>
            <a:endParaRPr lang="en-US" altLang="en-US" sz="1800" dirty="0">
              <a:latin typeface="Calibri" panose="020F0502020204030204" pitchFamily="34" charset="0"/>
              <a:ea typeface="+mn-ea"/>
              <a:cs typeface="+mn-cs"/>
            </a:endParaRPr>
          </a:p>
        </p:txBody>
      </p:sp>
      <p:pic>
        <p:nvPicPr>
          <p:cNvPr id="3174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267200"/>
            <a:ext cx="35052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2"/>
          <p:cNvPicPr>
            <a:picLocks noChangeAspect="1"/>
          </p:cNvPicPr>
          <p:nvPr/>
        </p:nvPicPr>
        <p:blipFill>
          <a:blip r:embed="rId4">
            <a:extLst>
              <a:ext uri="{28A0092B-C50C-407E-A947-70E740481C1C}">
                <a14:useLocalDpi xmlns:a14="http://schemas.microsoft.com/office/drawing/2010/main" val="0"/>
              </a:ext>
            </a:extLst>
          </a:blip>
          <a:srcRect l="3966" t="53333" b="12222"/>
          <a:stretch>
            <a:fillRect/>
          </a:stretch>
        </p:blipFill>
        <p:spPr bwMode="auto">
          <a:xfrm>
            <a:off x="4295775" y="4267200"/>
            <a:ext cx="43910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492365"/>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914400"/>
            <a:ext cx="8229600" cy="762000"/>
          </a:xfrm>
        </p:spPr>
        <p:txBody>
          <a:bodyPr/>
          <a:lstStyle/>
          <a:p>
            <a:pPr eaLnBrk="1" hangingPunct="1">
              <a:defRPr/>
            </a:pPr>
            <a:r>
              <a:rPr lang="en-US" altLang="en-US" sz="6000" b="1" dirty="0" smtClean="0">
                <a:latin typeface="Times New Roman" pitchFamily="18" charset="0"/>
                <a:ea typeface="ＭＳ Ｐゴシック" pitchFamily="34" charset="-128"/>
                <a:cs typeface="Times New Roman" pitchFamily="18" charset="0"/>
              </a:rPr>
              <a:t>Initiatives</a:t>
            </a:r>
          </a:p>
        </p:txBody>
      </p:sp>
      <p:sp>
        <p:nvSpPr>
          <p:cNvPr id="22531" name="Rectangle 3"/>
          <p:cNvSpPr>
            <a:spLocks noGrp="1" noChangeArrowheads="1"/>
          </p:cNvSpPr>
          <p:nvPr>
            <p:ph idx="1"/>
          </p:nvPr>
        </p:nvSpPr>
        <p:spPr>
          <a:xfrm>
            <a:off x="609600" y="2209800"/>
            <a:ext cx="8229600" cy="2743200"/>
          </a:xfrm>
        </p:spPr>
        <p:txBody>
          <a:bodyPr/>
          <a:lstStyle/>
          <a:p>
            <a:pPr marL="342891" indent="-342891" eaLnBrk="1" hangingPunct="1">
              <a:buClr>
                <a:schemeClr val="tx1"/>
              </a:buClr>
              <a:buFont typeface="Wingdings" panose="05000000000000000000" pitchFamily="2" charset="2"/>
              <a:buChar char="§"/>
              <a:defRPr/>
            </a:pPr>
            <a:r>
              <a:rPr lang="en-US" altLang="en-US" sz="4000" dirty="0" smtClean="0">
                <a:latin typeface="Times New Roman" panose="02020603050405020304" pitchFamily="18" charset="0"/>
                <a:ea typeface="+mn-ea"/>
                <a:cs typeface="Times New Roman" panose="02020603050405020304" pitchFamily="18" charset="0"/>
              </a:rPr>
              <a:t>Citizens Academy*</a:t>
            </a:r>
            <a:endParaRPr lang="en-US" altLang="en-US" sz="2400" dirty="0" smtClean="0">
              <a:latin typeface="Times New Roman" panose="02020603050405020304" pitchFamily="18" charset="0"/>
              <a:ea typeface="+mn-ea"/>
              <a:cs typeface="Times New Roman" panose="02020603050405020304" pitchFamily="18" charset="0"/>
            </a:endParaRPr>
          </a:p>
          <a:p>
            <a:pPr marL="342891" indent="-342891" eaLnBrk="1" hangingPunct="1">
              <a:buClr>
                <a:schemeClr val="tx1"/>
              </a:buClr>
              <a:buFont typeface="Wingdings" panose="05000000000000000000" pitchFamily="2" charset="2"/>
              <a:buChar char="§"/>
              <a:defRPr/>
            </a:pPr>
            <a:r>
              <a:rPr lang="en-US" altLang="en-US" sz="4000" dirty="0" smtClean="0">
                <a:latin typeface="Times New Roman" panose="02020603050405020304" pitchFamily="18" charset="0"/>
                <a:ea typeface="+mn-ea"/>
                <a:cs typeface="Times New Roman" panose="02020603050405020304" pitchFamily="18" charset="0"/>
              </a:rPr>
              <a:t>Diversity Connections*</a:t>
            </a:r>
            <a:endParaRPr lang="en-US" altLang="en-US" sz="2400" dirty="0">
              <a:latin typeface="Times New Roman" panose="02020603050405020304" pitchFamily="18" charset="0"/>
              <a:ea typeface="+mn-ea"/>
              <a:cs typeface="Times New Roman" panose="02020603050405020304" pitchFamily="18" charset="0"/>
            </a:endParaRPr>
          </a:p>
          <a:p>
            <a:pPr marL="342891" indent="-342891" eaLnBrk="1" hangingPunct="1">
              <a:buClr>
                <a:schemeClr val="tx1"/>
              </a:buClr>
              <a:buFont typeface="Wingdings" panose="05000000000000000000" pitchFamily="2" charset="2"/>
              <a:buChar char="§"/>
              <a:defRPr/>
            </a:pPr>
            <a:r>
              <a:rPr lang="en-US" altLang="en-US" sz="4000" dirty="0" smtClean="0">
                <a:latin typeface="Times New Roman" panose="02020603050405020304" pitchFamily="18" charset="0"/>
                <a:ea typeface="+mn-ea"/>
                <a:cs typeface="Times New Roman" panose="02020603050405020304" pitchFamily="18" charset="0"/>
              </a:rPr>
              <a:t>Advisory Committee*</a:t>
            </a:r>
          </a:p>
          <a:p>
            <a:pPr marL="342891" indent="-342891" eaLnBrk="1" hangingPunct="1">
              <a:buClr>
                <a:schemeClr val="tx1"/>
              </a:buClr>
              <a:buFont typeface="Wingdings" panose="05000000000000000000" pitchFamily="2" charset="2"/>
              <a:buChar char="§"/>
              <a:defRPr/>
            </a:pPr>
            <a:endParaRPr lang="en-US" altLang="en-US" sz="4000" dirty="0">
              <a:latin typeface="Times New Roman" panose="02020603050405020304" pitchFamily="18" charset="0"/>
              <a:ea typeface="+mn-ea"/>
              <a:cs typeface="Times New Roman" panose="02020603050405020304" pitchFamily="18" charset="0"/>
            </a:endParaRPr>
          </a:p>
        </p:txBody>
      </p:sp>
      <p:pic>
        <p:nvPicPr>
          <p:cNvPr id="32772" name="Picture 4" descr="C:\Users\billc\AppData\Local\Microsoft\Windows\Temporary Internet Files\Content.Outlook\8TQW05H0\IMG_9044_1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4552950"/>
            <a:ext cx="2976563"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descr="C:\Users\billc\AppData\Local\Microsoft\Windows\Temporary Internet Files\Content.Outlook\8TQW05H0\IMG_9116_1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552950"/>
            <a:ext cx="2708275"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6" descr="C:\Users\billc\AppData\Local\Microsoft\Windows\Temporary Internet Files\Content.Outlook\8TQW05H0\IMG_9187_1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2988" y="2438400"/>
            <a:ext cx="2698750"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492365"/>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990600"/>
            <a:ext cx="8229600" cy="3048000"/>
          </a:xfrm>
        </p:spPr>
        <p:txBody>
          <a:bodyPr/>
          <a:lstStyle/>
          <a:p>
            <a:pPr eaLnBrk="1" hangingPunct="1">
              <a:defRPr/>
            </a:pPr>
            <a:r>
              <a:rPr lang="en-US" altLang="en-US" sz="7200" dirty="0" smtClean="0">
                <a:solidFill>
                  <a:schemeClr val="tx1"/>
                </a:solidFill>
                <a:latin typeface="Times New Roman" pitchFamily="18" charset="0"/>
                <a:ea typeface="ＭＳ Ｐゴシック" pitchFamily="34" charset="-128"/>
                <a:cs typeface="Times New Roman" pitchFamily="18" charset="0"/>
              </a:rPr>
              <a:t>Thank you!</a:t>
            </a:r>
            <a:br>
              <a:rPr lang="en-US" altLang="en-US" sz="7200" dirty="0" smtClean="0">
                <a:solidFill>
                  <a:schemeClr val="tx1"/>
                </a:solidFill>
                <a:latin typeface="Times New Roman" pitchFamily="18" charset="0"/>
                <a:ea typeface="ＭＳ Ｐゴシック" pitchFamily="34" charset="-128"/>
                <a:cs typeface="Times New Roman" pitchFamily="18" charset="0"/>
              </a:rPr>
            </a:br>
            <a:r>
              <a:rPr lang="en-US" altLang="en-US" sz="3200" dirty="0" smtClean="0">
                <a:latin typeface="Times New Roman" pitchFamily="18" charset="0"/>
                <a:ea typeface="ＭＳ Ｐゴシック" pitchFamily="34" charset="-128"/>
                <a:cs typeface="Times New Roman" pitchFamily="18" charset="0"/>
              </a:rPr>
              <a:t>[And best of luck with your effort]</a:t>
            </a:r>
            <a:r>
              <a:rPr lang="en-US" altLang="en-US" sz="7200" dirty="0" smtClean="0">
                <a:latin typeface="Times New Roman" pitchFamily="18" charset="0"/>
                <a:ea typeface="ＭＳ Ｐゴシック" pitchFamily="34" charset="-128"/>
                <a:cs typeface="Times New Roman" pitchFamily="18" charset="0"/>
              </a:rPr>
              <a:t/>
            </a:r>
            <a:br>
              <a:rPr lang="en-US" altLang="en-US" sz="7200" dirty="0" smtClean="0">
                <a:latin typeface="Times New Roman" pitchFamily="18" charset="0"/>
                <a:ea typeface="ＭＳ Ｐゴシック" pitchFamily="34" charset="-128"/>
                <a:cs typeface="Times New Roman" pitchFamily="18" charset="0"/>
              </a:rPr>
            </a:br>
            <a:r>
              <a:rPr lang="en-US" altLang="en-US" sz="3200" dirty="0" smtClean="0">
                <a:latin typeface="Times New Roman" pitchFamily="18" charset="0"/>
                <a:ea typeface="ＭＳ Ｐゴシック" pitchFamily="34" charset="-128"/>
                <a:cs typeface="Times New Roman" pitchFamily="18" charset="0"/>
              </a:rPr>
              <a:t/>
            </a:r>
            <a:br>
              <a:rPr lang="en-US" altLang="en-US" sz="3200" dirty="0" smtClean="0">
                <a:latin typeface="Times New Roman" pitchFamily="18" charset="0"/>
                <a:ea typeface="ＭＳ Ｐゴシック" pitchFamily="34" charset="-128"/>
                <a:cs typeface="Times New Roman" pitchFamily="18" charset="0"/>
              </a:rPr>
            </a:br>
            <a:endParaRPr lang="en-US" altLang="en-US" sz="3200" dirty="0" smtClean="0">
              <a:latin typeface="Times New Roman" pitchFamily="18" charset="0"/>
              <a:ea typeface="ＭＳ Ｐゴシック" pitchFamily="34" charset="-128"/>
              <a:cs typeface="Times New Roman" pitchFamily="18" charset="0"/>
            </a:endParaRPr>
          </a:p>
        </p:txBody>
      </p:sp>
      <p:pic>
        <p:nvPicPr>
          <p:cNvPr id="33795" name="Picture 4" descr="C:\Users\billc\AppData\Local\Microsoft\Windows\Temporary Internet Files\Content.Outlook\8TQW05H0\wsu-ogden-cover2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189288"/>
            <a:ext cx="7696200" cy="222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492365"/>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990600"/>
            <a:ext cx="8229600" cy="1447800"/>
          </a:xfrm>
        </p:spPr>
        <p:txBody>
          <a:bodyPr/>
          <a:lstStyle/>
          <a:p>
            <a:pPr eaLnBrk="1" hangingPunct="1">
              <a:defRPr/>
            </a:pPr>
            <a:r>
              <a:rPr lang="en-US" altLang="en-US" smtClean="0">
                <a:solidFill>
                  <a:schemeClr val="tx1"/>
                </a:solidFill>
                <a:latin typeface="Times New Roman" pitchFamily="18" charset="0"/>
                <a:ea typeface="ＭＳ Ｐゴシック" pitchFamily="34" charset="-128"/>
                <a:cs typeface="Times New Roman" pitchFamily="18" charset="0"/>
              </a:rPr>
              <a:t>Recognized by the International Town and Gown Association</a:t>
            </a:r>
          </a:p>
        </p:txBody>
      </p:sp>
      <p:sp>
        <p:nvSpPr>
          <p:cNvPr id="22531" name="Rectangle 3"/>
          <p:cNvSpPr>
            <a:spLocks noGrp="1" noChangeArrowheads="1"/>
          </p:cNvSpPr>
          <p:nvPr>
            <p:ph idx="1"/>
          </p:nvPr>
        </p:nvSpPr>
        <p:spPr>
          <a:xfrm>
            <a:off x="457200" y="4953000"/>
            <a:ext cx="8229600" cy="1600200"/>
          </a:xfrm>
        </p:spPr>
        <p:txBody>
          <a:bodyPr/>
          <a:lstStyle/>
          <a:p>
            <a:pPr marL="0" indent="0" algn="ctr" eaLnBrk="1" hangingPunct="1">
              <a:buFont typeface="Wingdings" panose="05000000000000000000" pitchFamily="2" charset="2"/>
              <a:buNone/>
              <a:defRPr/>
            </a:pPr>
            <a:r>
              <a:rPr lang="en-US" altLang="en-US" sz="3600" b="1" smtClean="0">
                <a:latin typeface="Times New Roman" pitchFamily="18" charset="0"/>
                <a:ea typeface="ＭＳ Ｐゴシック" pitchFamily="34" charset="-128"/>
                <a:cs typeface="Times New Roman" pitchFamily="18" charset="0"/>
              </a:rPr>
              <a:t>2015 Larry Abernathy Award </a:t>
            </a:r>
            <a:r>
              <a:rPr lang="en-US" altLang="en-US" sz="3600" smtClean="0">
                <a:latin typeface="Times New Roman" pitchFamily="18" charset="0"/>
                <a:ea typeface="ＭＳ Ｐゴシック" pitchFamily="34" charset="-128"/>
                <a:cs typeface="Times New Roman" pitchFamily="18" charset="0"/>
              </a:rPr>
              <a:t>for most robust town &amp; gown relationship</a:t>
            </a:r>
          </a:p>
        </p:txBody>
      </p:sp>
      <p:pic>
        <p:nvPicPr>
          <p:cNvPr id="6148" name="Picture 4" descr="C:\Users\billc\AppData\Local\Microsoft\Windows\Temporary Internet Files\Content.Outlook\8TQW05H0\wsu-ogden-cover2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590800"/>
            <a:ext cx="7924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492365"/>
        </a:solidFill>
        <a:effectLst/>
      </p:bgPr>
    </p:bg>
    <p:spTree>
      <p:nvGrpSpPr>
        <p:cNvPr id="1" name=""/>
        <p:cNvGrpSpPr/>
        <p:nvPr/>
      </p:nvGrpSpPr>
      <p:grpSpPr>
        <a:xfrm>
          <a:off x="0" y="0"/>
          <a:ext cx="0" cy="0"/>
          <a:chOff x="0" y="0"/>
          <a:chExt cx="0" cy="0"/>
        </a:xfrm>
      </p:grpSpPr>
      <p:pic>
        <p:nvPicPr>
          <p:cNvPr id="4" name="Abernath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8248" y="838200"/>
            <a:ext cx="8805917" cy="4953000"/>
          </a:xfrm>
        </p:spPr>
      </p:pic>
    </p:spTree>
    <p:extLst>
      <p:ext uri="{BB962C8B-B14F-4D97-AF65-F5344CB8AC3E}">
        <p14:creationId xmlns:p14="http://schemas.microsoft.com/office/powerpoint/2010/main" val="244111083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44500" y="533400"/>
            <a:ext cx="8229600" cy="838200"/>
          </a:xfrm>
        </p:spPr>
        <p:txBody>
          <a:bodyPr/>
          <a:lstStyle/>
          <a:p>
            <a:pPr eaLnBrk="1" hangingPunct="1">
              <a:defRPr/>
            </a:pPr>
            <a:r>
              <a:rPr lang="en-US" altLang="en-US" sz="4800" b="1" dirty="0" smtClean="0">
                <a:solidFill>
                  <a:schemeClr val="tx1"/>
                </a:solidFill>
                <a:latin typeface="Times New Roman" pitchFamily="18" charset="0"/>
                <a:ea typeface="ＭＳ Ｐゴシック" pitchFamily="34" charset="-128"/>
                <a:cs typeface="Times New Roman" pitchFamily="18" charset="0"/>
              </a:rPr>
              <a:t>In the beginning …</a:t>
            </a:r>
          </a:p>
        </p:txBody>
      </p:sp>
      <p:sp>
        <p:nvSpPr>
          <p:cNvPr id="22531" name="Rectangle 3"/>
          <p:cNvSpPr>
            <a:spLocks noGrp="1" noChangeArrowheads="1"/>
          </p:cNvSpPr>
          <p:nvPr>
            <p:ph idx="1"/>
          </p:nvPr>
        </p:nvSpPr>
        <p:spPr>
          <a:xfrm>
            <a:off x="444500" y="1752600"/>
            <a:ext cx="8229600" cy="3124200"/>
          </a:xfrm>
        </p:spPr>
        <p:txBody>
          <a:bodyPr/>
          <a:lstStyle/>
          <a:p>
            <a:pPr eaLnBrk="1" hangingPunct="1">
              <a:buClr>
                <a:schemeClr val="tx1"/>
              </a:buClr>
              <a:buFont typeface="Wingdings" panose="05000000000000000000" pitchFamily="2" charset="2"/>
              <a:buChar char="§"/>
              <a:defRPr/>
            </a:pPr>
            <a:r>
              <a:rPr lang="en-US" altLang="en-US" dirty="0" smtClean="0">
                <a:latin typeface="Times New Roman" pitchFamily="18" charset="0"/>
                <a:ea typeface="ＭＳ Ｐゴシック" pitchFamily="34" charset="-128"/>
                <a:cs typeface="Times New Roman" pitchFamily="18" charset="0"/>
              </a:rPr>
              <a:t>Ogden was born in 1851 – 164 years ago</a:t>
            </a:r>
          </a:p>
          <a:p>
            <a:pPr eaLnBrk="1" hangingPunct="1">
              <a:buClr>
                <a:schemeClr val="tx1"/>
              </a:buClr>
              <a:buFont typeface="Wingdings" panose="05000000000000000000" pitchFamily="2" charset="2"/>
              <a:buChar char="§"/>
              <a:defRPr/>
            </a:pPr>
            <a:r>
              <a:rPr lang="en-US" altLang="en-US" dirty="0" smtClean="0">
                <a:latin typeface="Times New Roman" pitchFamily="18" charset="0"/>
                <a:ea typeface="ＭＳ Ｐゴシック" pitchFamily="34" charset="-128"/>
                <a:cs typeface="Times New Roman" pitchFamily="18" charset="0"/>
              </a:rPr>
              <a:t>WSU was born in 1889 – 126 years ago</a:t>
            </a:r>
          </a:p>
          <a:p>
            <a:pPr eaLnBrk="1" hangingPunct="1">
              <a:buClr>
                <a:schemeClr val="tx1"/>
              </a:buClr>
              <a:buFont typeface="Wingdings" panose="05000000000000000000" pitchFamily="2" charset="2"/>
              <a:buChar char="§"/>
              <a:defRPr/>
            </a:pPr>
            <a:r>
              <a:rPr lang="en-US" altLang="en-US" dirty="0" smtClean="0">
                <a:latin typeface="Times New Roman" pitchFamily="18" charset="0"/>
                <a:ea typeface="ＭＳ Ｐゴシック" pitchFamily="34" charset="-128"/>
                <a:cs typeface="Times New Roman" pitchFamily="18" charset="0"/>
              </a:rPr>
              <a:t>38 years single, 126 years married</a:t>
            </a:r>
          </a:p>
          <a:p>
            <a:pPr eaLnBrk="1" hangingPunct="1">
              <a:buClr>
                <a:schemeClr val="tx1"/>
              </a:buClr>
              <a:buFont typeface="Wingdings" panose="05000000000000000000" pitchFamily="2" charset="2"/>
              <a:buChar char="§"/>
              <a:defRPr/>
            </a:pPr>
            <a:r>
              <a:rPr lang="en-US" altLang="en-US" dirty="0" smtClean="0">
                <a:latin typeface="Times New Roman" pitchFamily="18" charset="0"/>
                <a:ea typeface="ＭＳ Ｐゴシック" pitchFamily="34" charset="-128"/>
                <a:cs typeface="Times New Roman" pitchFamily="18" charset="0"/>
              </a:rPr>
              <a:t>We renewed our vows on October 1, 2013</a:t>
            </a:r>
          </a:p>
        </p:txBody>
      </p:sp>
      <p:pic>
        <p:nvPicPr>
          <p:cNvPr id="7172" name="Picture 1"/>
          <p:cNvPicPr>
            <a:picLocks noChangeAspect="1"/>
          </p:cNvPicPr>
          <p:nvPr/>
        </p:nvPicPr>
        <p:blipFill>
          <a:blip r:embed="rId3">
            <a:extLst>
              <a:ext uri="{28A0092B-C50C-407E-A947-70E740481C1C}">
                <a14:useLocalDpi xmlns:a14="http://schemas.microsoft.com/office/drawing/2010/main" val="0"/>
              </a:ext>
            </a:extLst>
          </a:blip>
          <a:srcRect l="7027" t="6364" r="7866" b="3078"/>
          <a:stretch>
            <a:fillRect/>
          </a:stretch>
        </p:blipFill>
        <p:spPr bwMode="auto">
          <a:xfrm>
            <a:off x="2806700" y="4640263"/>
            <a:ext cx="3048000"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2"/>
          <p:cNvPicPr>
            <a:picLocks noChangeAspect="1"/>
          </p:cNvPicPr>
          <p:nvPr/>
        </p:nvPicPr>
        <p:blipFill>
          <a:blip r:embed="rId4">
            <a:extLst>
              <a:ext uri="{28A0092B-C50C-407E-A947-70E740481C1C}">
                <a14:useLocalDpi xmlns:a14="http://schemas.microsoft.com/office/drawing/2010/main" val="0"/>
              </a:ext>
            </a:extLst>
          </a:blip>
          <a:srcRect l="12500" t="12280"/>
          <a:stretch>
            <a:fillRect/>
          </a:stretch>
        </p:blipFill>
        <p:spPr bwMode="auto">
          <a:xfrm>
            <a:off x="5969000" y="4632325"/>
            <a:ext cx="2971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3"/>
          <p:cNvPicPr>
            <a:picLocks noChangeAspect="1"/>
          </p:cNvPicPr>
          <p:nvPr/>
        </p:nvPicPr>
        <p:blipFill>
          <a:blip r:embed="rId5" cstate="print">
            <a:extLst>
              <a:ext uri="{28A0092B-C50C-407E-A947-70E740481C1C}">
                <a14:useLocalDpi xmlns:a14="http://schemas.microsoft.com/office/drawing/2010/main" val="0"/>
              </a:ext>
            </a:extLst>
          </a:blip>
          <a:srcRect t="14787" r="7001" b="13924"/>
          <a:stretch>
            <a:fillRect/>
          </a:stretch>
        </p:blipFill>
        <p:spPr bwMode="auto">
          <a:xfrm>
            <a:off x="268288" y="4616450"/>
            <a:ext cx="242411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609600"/>
            <a:ext cx="8229600" cy="914400"/>
          </a:xfrm>
        </p:spPr>
        <p:txBody>
          <a:bodyPr/>
          <a:lstStyle/>
          <a:p>
            <a:pPr eaLnBrk="1" hangingPunct="1">
              <a:defRPr/>
            </a:pPr>
            <a:r>
              <a:rPr lang="en-US" altLang="en-US" sz="4800" b="1" smtClean="0">
                <a:solidFill>
                  <a:schemeClr val="tx1"/>
                </a:solidFill>
                <a:latin typeface="Times New Roman" pitchFamily="18" charset="0"/>
                <a:ea typeface="ＭＳ Ｐゴシック" pitchFamily="34" charset="-128"/>
                <a:cs typeface="Times New Roman" pitchFamily="18" charset="0"/>
              </a:rPr>
              <a:t>Kick-Start</a:t>
            </a:r>
          </a:p>
        </p:txBody>
      </p:sp>
      <p:sp>
        <p:nvSpPr>
          <p:cNvPr id="22531" name="Rectangle 3"/>
          <p:cNvSpPr>
            <a:spLocks noGrp="1" noChangeArrowheads="1"/>
          </p:cNvSpPr>
          <p:nvPr>
            <p:ph idx="1"/>
          </p:nvPr>
        </p:nvSpPr>
        <p:spPr>
          <a:xfrm>
            <a:off x="473075" y="1736725"/>
            <a:ext cx="8229600" cy="2743200"/>
          </a:xfrm>
        </p:spPr>
        <p:txBody>
          <a:bodyPr/>
          <a:lstStyle/>
          <a:p>
            <a:pPr eaLnBrk="1" hangingPunct="1">
              <a:buClr>
                <a:schemeClr val="tx1"/>
              </a:buClr>
              <a:buFont typeface="Wingdings" panose="05000000000000000000" pitchFamily="2" charset="2"/>
              <a:buChar char="§"/>
              <a:defRPr/>
            </a:pPr>
            <a:r>
              <a:rPr lang="en-US" altLang="en-US" smtClean="0">
                <a:latin typeface="Times New Roman" pitchFamily="18" charset="0"/>
                <a:ea typeface="ＭＳ Ｐゴシック" pitchFamily="34" charset="-128"/>
                <a:cs typeface="Times New Roman" pitchFamily="18" charset="0"/>
              </a:rPr>
              <a:t>This all started with student leaders meeting with Mayor Caldwell in early 2012 to explore options for working together</a:t>
            </a:r>
          </a:p>
          <a:p>
            <a:pPr eaLnBrk="1" hangingPunct="1">
              <a:buClr>
                <a:schemeClr val="tx1"/>
              </a:buClr>
              <a:buFont typeface="Wingdings" panose="05000000000000000000" pitchFamily="2" charset="2"/>
              <a:buChar char="§"/>
              <a:defRPr/>
            </a:pPr>
            <a:r>
              <a:rPr lang="en-US" altLang="en-US" smtClean="0">
                <a:latin typeface="Times New Roman" pitchFamily="18" charset="0"/>
                <a:ea typeface="ＭＳ Ｐゴシック" pitchFamily="34" charset="-128"/>
                <a:cs typeface="Times New Roman" pitchFamily="18" charset="0"/>
              </a:rPr>
              <a:t>Informal survey – </a:t>
            </a:r>
            <a:r>
              <a:rPr lang="en-US" altLang="en-US" i="1" smtClean="0">
                <a:latin typeface="Times New Roman" pitchFamily="18" charset="0"/>
                <a:ea typeface="ＭＳ Ｐゴシック" pitchFamily="34" charset="-128"/>
                <a:cs typeface="Times New Roman" pitchFamily="18" charset="0"/>
              </a:rPr>
              <a:t>Is Ogden a College Town?</a:t>
            </a:r>
          </a:p>
          <a:p>
            <a:pPr eaLnBrk="1" hangingPunct="1">
              <a:buClr>
                <a:schemeClr val="tx1"/>
              </a:buClr>
              <a:buFont typeface="Wingdings" panose="05000000000000000000" pitchFamily="2" charset="2"/>
              <a:buChar char="§"/>
              <a:defRPr/>
            </a:pPr>
            <a:r>
              <a:rPr lang="en-US" altLang="en-US" smtClean="0">
                <a:latin typeface="Times New Roman" pitchFamily="18" charset="0"/>
                <a:ea typeface="ＭＳ Ｐゴシック" pitchFamily="34" charset="-128"/>
                <a:cs typeface="Times New Roman" pitchFamily="18" charset="0"/>
              </a:rPr>
              <a:t>100% said </a:t>
            </a:r>
            <a:r>
              <a:rPr lang="en-US" altLang="en-US" b="1" smtClean="0">
                <a:latin typeface="Times New Roman" pitchFamily="18" charset="0"/>
                <a:ea typeface="ＭＳ Ｐゴシック" pitchFamily="34" charset="-128"/>
                <a:cs typeface="Times New Roman" pitchFamily="18" charset="0"/>
              </a:rPr>
              <a:t>“NO”!</a:t>
            </a:r>
          </a:p>
        </p:txBody>
      </p:sp>
      <p:pic>
        <p:nvPicPr>
          <p:cNvPr id="8196" name="Picture 2"/>
          <p:cNvPicPr>
            <a:picLocks noChangeAspect="1"/>
          </p:cNvPicPr>
          <p:nvPr/>
        </p:nvPicPr>
        <p:blipFill>
          <a:blip r:embed="rId3">
            <a:extLst>
              <a:ext uri="{28A0092B-C50C-407E-A947-70E740481C1C}">
                <a14:useLocalDpi xmlns:a14="http://schemas.microsoft.com/office/drawing/2010/main" val="0"/>
              </a:ext>
            </a:extLst>
          </a:blip>
          <a:srcRect l="34035" t="57368" r="10965" b="13742"/>
          <a:stretch>
            <a:fillRect/>
          </a:stretch>
        </p:blipFill>
        <p:spPr bwMode="auto">
          <a:xfrm>
            <a:off x="6188075" y="4648200"/>
            <a:ext cx="2514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p:cNvPicPr>
            <a:picLocks noChangeAspect="1"/>
          </p:cNvPicPr>
          <p:nvPr/>
        </p:nvPicPr>
        <p:blipFill>
          <a:blip r:embed="rId4">
            <a:extLst>
              <a:ext uri="{28A0092B-C50C-407E-A947-70E740481C1C}">
                <a14:useLocalDpi xmlns:a14="http://schemas.microsoft.com/office/drawing/2010/main" val="0"/>
              </a:ext>
            </a:extLst>
          </a:blip>
          <a:srcRect b="10344"/>
          <a:stretch>
            <a:fillRect/>
          </a:stretch>
        </p:blipFill>
        <p:spPr bwMode="auto">
          <a:xfrm>
            <a:off x="2743200" y="4648200"/>
            <a:ext cx="33147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p:cNvPicPr>
            <a:picLocks noChangeAspect="1"/>
          </p:cNvPicPr>
          <p:nvPr/>
        </p:nvPicPr>
        <p:blipFill>
          <a:blip r:embed="rId5">
            <a:extLst>
              <a:ext uri="{28A0092B-C50C-407E-A947-70E740481C1C}">
                <a14:useLocalDpi xmlns:a14="http://schemas.microsoft.com/office/drawing/2010/main" val="0"/>
              </a:ext>
            </a:extLst>
          </a:blip>
          <a:srcRect l="32742" t="10588"/>
          <a:stretch>
            <a:fillRect/>
          </a:stretch>
        </p:blipFill>
        <p:spPr bwMode="auto">
          <a:xfrm>
            <a:off x="381000" y="4648200"/>
            <a:ext cx="220345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533400"/>
            <a:ext cx="8229600" cy="1219200"/>
          </a:xfrm>
        </p:spPr>
        <p:txBody>
          <a:bodyPr/>
          <a:lstStyle/>
          <a:p>
            <a:pPr eaLnBrk="1" hangingPunct="1">
              <a:defRPr/>
            </a:pPr>
            <a:r>
              <a:rPr lang="en-US" altLang="en-US" b="1" smtClean="0">
                <a:solidFill>
                  <a:schemeClr val="tx1"/>
                </a:solidFill>
                <a:latin typeface="Times New Roman" pitchFamily="18" charset="0"/>
                <a:ea typeface="ＭＳ Ｐゴシック" pitchFamily="34" charset="-128"/>
                <a:cs typeface="Times New Roman" pitchFamily="18" charset="0"/>
              </a:rPr>
              <a:t>Opportunity comes knocking …</a:t>
            </a:r>
          </a:p>
        </p:txBody>
      </p:sp>
      <p:sp>
        <p:nvSpPr>
          <p:cNvPr id="22531" name="Rectangle 3"/>
          <p:cNvSpPr>
            <a:spLocks noGrp="1" noChangeArrowheads="1"/>
          </p:cNvSpPr>
          <p:nvPr>
            <p:ph idx="1"/>
          </p:nvPr>
        </p:nvSpPr>
        <p:spPr>
          <a:xfrm>
            <a:off x="533400" y="1828800"/>
            <a:ext cx="8229600" cy="2895600"/>
          </a:xfrm>
        </p:spPr>
        <p:txBody>
          <a:bodyPr/>
          <a:lstStyle/>
          <a:p>
            <a:pPr eaLnBrk="1" hangingPunct="1">
              <a:buClr>
                <a:schemeClr val="tx1"/>
              </a:buClr>
              <a:buSzPct val="60000"/>
              <a:defRPr/>
            </a:pPr>
            <a:r>
              <a:rPr lang="en-US" altLang="en-US" sz="3000" smtClean="0">
                <a:latin typeface="Times New Roman" pitchFamily="18" charset="0"/>
                <a:ea typeface="ＭＳ Ｐゴシック" pitchFamily="34" charset="-128"/>
                <a:cs typeface="Times New Roman" pitchFamily="18" charset="0"/>
              </a:rPr>
              <a:t>Damian Lillard Day proclaimed, key to the City</a:t>
            </a:r>
          </a:p>
          <a:p>
            <a:pPr eaLnBrk="1" hangingPunct="1">
              <a:buClr>
                <a:schemeClr val="tx1"/>
              </a:buClr>
              <a:buSzPct val="60000"/>
              <a:defRPr/>
            </a:pPr>
            <a:r>
              <a:rPr lang="en-US" altLang="en-US" sz="3000" smtClean="0">
                <a:latin typeface="Times New Roman" pitchFamily="18" charset="0"/>
                <a:ea typeface="ＭＳ Ｐゴシック" pitchFamily="34" charset="-128"/>
                <a:cs typeface="Times New Roman" pitchFamily="18" charset="0"/>
              </a:rPr>
              <a:t>NBA Draft celebration – 400 people showed up</a:t>
            </a:r>
          </a:p>
          <a:p>
            <a:pPr eaLnBrk="1" hangingPunct="1">
              <a:buClr>
                <a:schemeClr val="tx1"/>
              </a:buClr>
              <a:buSzPct val="60000"/>
              <a:defRPr/>
            </a:pPr>
            <a:r>
              <a:rPr lang="en-US" altLang="en-US" sz="3000" smtClean="0">
                <a:latin typeface="Times New Roman" pitchFamily="18" charset="0"/>
                <a:ea typeface="ＭＳ Ｐゴシック" pitchFamily="34" charset="-128"/>
                <a:cs typeface="Times New Roman" pitchFamily="18" charset="0"/>
              </a:rPr>
              <a:t>Damian is selected #6 overall</a:t>
            </a:r>
          </a:p>
          <a:p>
            <a:pPr eaLnBrk="1" hangingPunct="1">
              <a:buClr>
                <a:schemeClr val="tx1"/>
              </a:buClr>
              <a:buSzPct val="60000"/>
              <a:defRPr/>
            </a:pPr>
            <a:r>
              <a:rPr lang="en-US" altLang="en-US" sz="3000" smtClean="0">
                <a:latin typeface="Times New Roman" pitchFamily="18" charset="0"/>
                <a:ea typeface="ＭＳ Ｐゴシック" pitchFamily="34" charset="-128"/>
                <a:cs typeface="Times New Roman" pitchFamily="18" charset="0"/>
              </a:rPr>
              <a:t>Excitement abounds and energy builds!</a:t>
            </a:r>
          </a:p>
        </p:txBody>
      </p:sp>
      <p:pic>
        <p:nvPicPr>
          <p:cNvPr id="9220" name="Picture 1"/>
          <p:cNvPicPr>
            <a:picLocks noChangeAspect="1"/>
          </p:cNvPicPr>
          <p:nvPr/>
        </p:nvPicPr>
        <p:blipFill>
          <a:blip r:embed="rId3">
            <a:extLst>
              <a:ext uri="{28A0092B-C50C-407E-A947-70E740481C1C}">
                <a14:useLocalDpi xmlns:a14="http://schemas.microsoft.com/office/drawing/2010/main" val="0"/>
              </a:ext>
            </a:extLst>
          </a:blip>
          <a:srcRect l="10941" t="37560" r="7452"/>
          <a:stretch>
            <a:fillRect/>
          </a:stretch>
        </p:blipFill>
        <p:spPr bwMode="auto">
          <a:xfrm>
            <a:off x="3505200" y="4335463"/>
            <a:ext cx="5410200"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2"/>
          <p:cNvPicPr>
            <a:picLocks noChangeAspect="1"/>
          </p:cNvPicPr>
          <p:nvPr/>
        </p:nvPicPr>
        <p:blipFill>
          <a:blip r:embed="rId4">
            <a:extLst>
              <a:ext uri="{28A0092B-C50C-407E-A947-70E740481C1C}">
                <a14:useLocalDpi xmlns:a14="http://schemas.microsoft.com/office/drawing/2010/main" val="0"/>
              </a:ext>
            </a:extLst>
          </a:blip>
          <a:srcRect t="30766" r="39259" b="35211"/>
          <a:stretch>
            <a:fillRect/>
          </a:stretch>
        </p:blipFill>
        <p:spPr bwMode="auto">
          <a:xfrm>
            <a:off x="152400" y="4335463"/>
            <a:ext cx="31242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06413" y="533400"/>
            <a:ext cx="8229600" cy="1066800"/>
          </a:xfrm>
        </p:spPr>
        <p:txBody>
          <a:bodyPr/>
          <a:lstStyle/>
          <a:p>
            <a:pPr eaLnBrk="1" hangingPunct="1">
              <a:defRPr/>
            </a:pPr>
            <a:r>
              <a:rPr lang="en-US" altLang="en-US" sz="4800" b="1" smtClean="0">
                <a:solidFill>
                  <a:schemeClr val="tx1"/>
                </a:solidFill>
                <a:latin typeface="Times New Roman" pitchFamily="18" charset="0"/>
                <a:ea typeface="ＭＳ Ｐゴシック" pitchFamily="34" charset="-128"/>
                <a:cs typeface="Times New Roman" pitchFamily="18" charset="0"/>
              </a:rPr>
              <a:t>Additional Information</a:t>
            </a:r>
          </a:p>
        </p:txBody>
      </p:sp>
      <p:sp>
        <p:nvSpPr>
          <p:cNvPr id="22531" name="Rectangle 3"/>
          <p:cNvSpPr>
            <a:spLocks noGrp="1" noChangeArrowheads="1"/>
          </p:cNvSpPr>
          <p:nvPr>
            <p:ph idx="1"/>
          </p:nvPr>
        </p:nvSpPr>
        <p:spPr>
          <a:xfrm>
            <a:off x="685800" y="2514600"/>
            <a:ext cx="7772400" cy="4114800"/>
          </a:xfrm>
        </p:spPr>
        <p:txBody>
          <a:bodyPr/>
          <a:lstStyle/>
          <a:p>
            <a:pPr marL="0" indent="0" eaLnBrk="1" hangingPunct="1">
              <a:buClr>
                <a:schemeClr val="tx1"/>
              </a:buClr>
              <a:buFont typeface="Wingdings" panose="05000000000000000000" pitchFamily="2" charset="2"/>
              <a:buNone/>
              <a:defRPr/>
            </a:pPr>
            <a:r>
              <a:rPr lang="en-US" altLang="en-US" sz="3600" dirty="0">
                <a:latin typeface="Times New Roman" panose="02020603050405020304" pitchFamily="18" charset="0"/>
                <a:ea typeface="+mn-ea"/>
                <a:cs typeface="Times New Roman" panose="02020603050405020304" pitchFamily="18" charset="0"/>
              </a:rPr>
              <a:t>Find materials for this presentation when text is marked with * at:</a:t>
            </a:r>
          </a:p>
          <a:p>
            <a:pPr marL="0" indent="0" eaLnBrk="1" hangingPunct="1">
              <a:buClr>
                <a:schemeClr val="tx1"/>
              </a:buClr>
              <a:buFont typeface="Wingdings" panose="05000000000000000000" pitchFamily="2" charset="2"/>
              <a:buNone/>
              <a:defRPr/>
            </a:pPr>
            <a:endParaRPr lang="en-US" altLang="en-US" sz="900" dirty="0">
              <a:latin typeface="Times New Roman" panose="02020603050405020304" pitchFamily="18" charset="0"/>
              <a:ea typeface="+mn-ea"/>
              <a:cs typeface="Times New Roman" panose="02020603050405020304" pitchFamily="18" charset="0"/>
            </a:endParaRPr>
          </a:p>
          <a:p>
            <a:pPr marL="0" indent="0" eaLnBrk="1" hangingPunct="1">
              <a:buClr>
                <a:schemeClr val="tx1"/>
              </a:buClr>
              <a:buFont typeface="Wingdings" panose="05000000000000000000" pitchFamily="2" charset="2"/>
              <a:buNone/>
              <a:defRPr/>
            </a:pPr>
            <a:r>
              <a:rPr lang="en-US" altLang="en-US" sz="4000" dirty="0">
                <a:latin typeface="Times New Roman" panose="02020603050405020304" pitchFamily="18" charset="0"/>
                <a:ea typeface="+mn-ea"/>
                <a:cs typeface="Times New Roman" panose="02020603050405020304" pitchFamily="18" charset="0"/>
              </a:rPr>
              <a:t>	    </a:t>
            </a:r>
            <a:r>
              <a:rPr lang="en-US" altLang="en-US" sz="4000" b="1" u="sng" dirty="0">
                <a:latin typeface="Times New Roman" panose="02020603050405020304" pitchFamily="18" charset="0"/>
                <a:ea typeface="+mn-ea"/>
                <a:cs typeface="Times New Roman" panose="02020603050405020304" pitchFamily="18" charset="0"/>
              </a:rPr>
              <a:t>http://goo.gl/1GoxTM</a:t>
            </a:r>
          </a:p>
          <a:p>
            <a:pPr marL="0" indent="0" eaLnBrk="1" hangingPunct="1">
              <a:buFont typeface="Wingdings" panose="05000000000000000000" pitchFamily="2" charset="2"/>
              <a:buNone/>
              <a:defRPr/>
            </a:pPr>
            <a:endParaRPr lang="en-US" altLang="en-US" sz="3600" dirty="0">
              <a:latin typeface="Times New Roman" panose="02020603050405020304" pitchFamily="18" charset="0"/>
              <a:ea typeface="+mn-ea"/>
              <a:cs typeface="Times New Roman" panose="02020603050405020304" pitchFamily="18" charset="0"/>
            </a:endParaRPr>
          </a:p>
          <a:p>
            <a:pPr marL="0" indent="0" eaLnBrk="1" hangingPunct="1">
              <a:buFont typeface="Wingdings" panose="05000000000000000000" pitchFamily="2" charset="2"/>
              <a:buNone/>
              <a:defRPr/>
            </a:pPr>
            <a:endParaRPr lang="en-US" altLang="en-US" sz="3600" dirty="0" smtClean="0">
              <a:latin typeface="Times New Roman" panose="02020603050405020304" pitchFamily="18" charset="0"/>
              <a:ea typeface="+mn-ea"/>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Slit">
  <a:themeElements>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fontScheme name="Garamond">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2275</TotalTime>
  <Words>1640</Words>
  <Application>Microsoft Office PowerPoint</Application>
  <PresentationFormat>On-screen Show (4:3)</PresentationFormat>
  <Paragraphs>246</Paragraphs>
  <Slides>32</Slides>
  <Notes>32</Notes>
  <HiddenSlides>0</HiddenSlides>
  <MMClips>1</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Slit</vt:lpstr>
      <vt:lpstr>    Weber State and Ogden:  Defining each other through the  College Town Initiative</vt:lpstr>
      <vt:lpstr>PowerPoint Presentation</vt:lpstr>
      <vt:lpstr>PowerPoint Presentation</vt:lpstr>
      <vt:lpstr>Recognized by the International Town and Gown Association</vt:lpstr>
      <vt:lpstr>PowerPoint Presentation</vt:lpstr>
      <vt:lpstr>In the beginning …</vt:lpstr>
      <vt:lpstr>Kick-Start</vt:lpstr>
      <vt:lpstr>Opportunity comes knocking …</vt:lpstr>
      <vt:lpstr>Additional Information</vt:lpstr>
      <vt:lpstr>Joint Presidential Citation</vt:lpstr>
      <vt:lpstr>Carnegie Classification for Community Engagement - Process</vt:lpstr>
      <vt:lpstr>Carnegie Classification for Community Engagement - Outcomes</vt:lpstr>
      <vt:lpstr>Benefits*</vt:lpstr>
      <vt:lpstr>How did you do it?   (so much progress in such a short period of time) </vt:lpstr>
      <vt:lpstr>This is all about  community building</vt:lpstr>
      <vt:lpstr>Collaborative Strategic Planning</vt:lpstr>
      <vt:lpstr>Collaborative Strategic Planning</vt:lpstr>
      <vt:lpstr>Key components</vt:lpstr>
      <vt:lpstr>Obtain a joint commitment to proceed with the initiative</vt:lpstr>
      <vt:lpstr>Create a safe space to dialogue about anything through a charter</vt:lpstr>
      <vt:lpstr>Vision Statement</vt:lpstr>
      <vt:lpstr>Committee Structure</vt:lpstr>
      <vt:lpstr>Proceed quietly – no fanfare</vt:lpstr>
      <vt:lpstr>Show personal commitment</vt:lpstr>
      <vt:lpstr>Build trusting relationships</vt:lpstr>
      <vt:lpstr>Find and follow the energy</vt:lpstr>
      <vt:lpstr>Initiatives</vt:lpstr>
      <vt:lpstr>American Democracy  Project Events</vt:lpstr>
      <vt:lpstr>Initiatives</vt:lpstr>
      <vt:lpstr>Initiatives</vt:lpstr>
      <vt:lpstr>Initiatives</vt:lpstr>
      <vt:lpstr>Thank you! [And best of luck with your effort]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Utah Municipal Clerks’ Association –   Academy   Management Team Communications</dc:title>
  <dc:creator>P Gardiol</dc:creator>
  <cp:lastModifiedBy>Cook, Bill</cp:lastModifiedBy>
  <cp:revision>133</cp:revision>
  <cp:lastPrinted>2015-05-19T21:11:21Z</cp:lastPrinted>
  <dcterms:created xsi:type="dcterms:W3CDTF">2004-07-26T20:12:46Z</dcterms:created>
  <dcterms:modified xsi:type="dcterms:W3CDTF">2015-05-26T23:05:56Z</dcterms:modified>
</cp:coreProperties>
</file>